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2" r:id="rId3"/>
    <p:sldId id="378" r:id="rId4"/>
    <p:sldId id="343" r:id="rId5"/>
    <p:sldId id="380" r:id="rId6"/>
    <p:sldId id="381" r:id="rId7"/>
    <p:sldId id="376" r:id="rId8"/>
    <p:sldId id="375" r:id="rId9"/>
    <p:sldId id="371" r:id="rId10"/>
    <p:sldId id="372" r:id="rId11"/>
    <p:sldId id="370" r:id="rId12"/>
    <p:sldId id="374" r:id="rId13"/>
    <p:sldId id="369" r:id="rId14"/>
    <p:sldId id="368" r:id="rId15"/>
    <p:sldId id="367" r:id="rId16"/>
    <p:sldId id="366" r:id="rId17"/>
    <p:sldId id="365" r:id="rId18"/>
    <p:sldId id="379" r:id="rId19"/>
    <p:sldId id="364" r:id="rId20"/>
    <p:sldId id="363" r:id="rId21"/>
    <p:sldId id="361" r:id="rId22"/>
    <p:sldId id="360" r:id="rId23"/>
    <p:sldId id="359" r:id="rId24"/>
    <p:sldId id="358" r:id="rId25"/>
    <p:sldId id="357" r:id="rId26"/>
    <p:sldId id="355" r:id="rId27"/>
    <p:sldId id="354" r:id="rId28"/>
    <p:sldId id="353" r:id="rId29"/>
    <p:sldId id="352" r:id="rId30"/>
    <p:sldId id="351" r:id="rId31"/>
    <p:sldId id="349" r:id="rId32"/>
    <p:sldId id="348" r:id="rId33"/>
    <p:sldId id="347" r:id="rId34"/>
    <p:sldId id="346" r:id="rId35"/>
    <p:sldId id="345" r:id="rId36"/>
    <p:sldId id="344" r:id="rId37"/>
    <p:sldId id="382" r:id="rId38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dBDdFTCPq3FcVT749GOyw==" hashData="mrZJiiDsjhvjzGYsUqJeJHLQON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44" autoAdjust="0"/>
    <p:restoredTop sz="94728" autoAdjust="0"/>
  </p:normalViewPr>
  <p:slideViewPr>
    <p:cSldViewPr>
      <p:cViewPr>
        <p:scale>
          <a:sx n="48" d="100"/>
          <a:sy n="48" d="100"/>
        </p:scale>
        <p:origin x="-1626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084937-B8EB-4F5F-8EF5-9D251ED7654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68430280"/>
      </p:ext>
    </p:extLst>
  </p:cSld>
  <p:clrMapOvr>
    <a:masterClrMapping/>
  </p:clrMapOvr>
  <p:transition spd="slow" advTm="8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E31E5E-5824-4C79-97F0-46C756A967E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1040913"/>
      </p:ext>
    </p:extLst>
  </p:cSld>
  <p:clrMapOvr>
    <a:masterClrMapping/>
  </p:clrMapOvr>
  <p:transition spd="slow" advTm="8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A5186B-CC60-4F57-AC74-EE730BF2517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47911445"/>
      </p:ext>
    </p:extLst>
  </p:cSld>
  <p:clrMapOvr>
    <a:masterClrMapping/>
  </p:clrMapOvr>
  <p:transition spd="slow" advTm="8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A0DB7D-F34F-4D38-9DAB-81808648C4B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36765147"/>
      </p:ext>
    </p:extLst>
  </p:cSld>
  <p:clrMapOvr>
    <a:masterClrMapping/>
  </p:clrMapOvr>
  <p:transition spd="slow" advTm="8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75DFA4-8215-4F4A-8000-181C8182A6B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68738"/>
      </p:ext>
    </p:extLst>
  </p:cSld>
  <p:clrMapOvr>
    <a:masterClrMapping/>
  </p:clrMapOvr>
  <p:transition spd="slow" advTm="8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6ACF6B-47E5-4F1D-9E0D-89ED7F58B9A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00629342"/>
      </p:ext>
    </p:extLst>
  </p:cSld>
  <p:clrMapOvr>
    <a:masterClrMapping/>
  </p:clrMapOvr>
  <p:transition spd="slow" advTm="8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FAD241-2EA1-43AF-803A-A7D815F777B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68384922"/>
      </p:ext>
    </p:extLst>
  </p:cSld>
  <p:clrMapOvr>
    <a:masterClrMapping/>
  </p:clrMapOvr>
  <p:transition spd="slow" advTm="8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232EBE-A70C-4081-9DFF-19E54749039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51248291"/>
      </p:ext>
    </p:extLst>
  </p:cSld>
  <p:clrMapOvr>
    <a:masterClrMapping/>
  </p:clrMapOvr>
  <p:transition spd="slow" advTm="8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B69804-9B3D-46A4-857B-41F0122B1F4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62496237"/>
      </p:ext>
    </p:extLst>
  </p:cSld>
  <p:clrMapOvr>
    <a:masterClrMapping/>
  </p:clrMapOvr>
  <p:transition spd="slow" advTm="8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72226B-1D0D-401E-B639-B0272A6585F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83902652"/>
      </p:ext>
    </p:extLst>
  </p:cSld>
  <p:clrMapOvr>
    <a:masterClrMapping/>
  </p:clrMapOvr>
  <p:transition spd="slow" advTm="8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8CB1C-F0AF-4142-9728-8F0568A071A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0351492"/>
      </p:ext>
    </p:extLst>
  </p:cSld>
  <p:clrMapOvr>
    <a:masterClrMapping/>
  </p:clrMapOvr>
  <p:transition spd="slow" advTm="8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894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4BE37F1-F0FA-488F-AB19-12AF4C063262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58" name="Picture 46" descr="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416800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0157" name="Group 4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90155" name="Picture 43" descr="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0156" name="Picture 44" descr="Donkey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ndAc>
      <p:stSnd>
        <p:snd r:embed="rId2" name="Sleeping Wolf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0" name="Picture 2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805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8052" name="Picture 4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8053" name="Picture 5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90" name="Picture 6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118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1188" name="Picture 4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1189" name="Picture 5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098" name="Picture 2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009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0100" name="Picture 4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0101" name="Picture 5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2" name="Picture 2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112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1124" name="Picture 4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1125" name="Picture 5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3" name="Picture 5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554913" cy="566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2210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2211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2212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7" name="Picture 5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323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3235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3236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33" name="Picture 5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20713"/>
            <a:ext cx="7554912" cy="5665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7330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7331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7332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9" name="Picture 5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630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6307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6308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7" name="Picture 5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835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8355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8356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61" name="Picture 5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69925"/>
            <a:ext cx="7489825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4258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4259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4260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81" name="Picture 5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71500"/>
            <a:ext cx="7481887" cy="561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9379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9380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405" name="Picture 5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0403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0404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429" name="Picture 5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142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1427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1428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453" name="Picture 5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92150"/>
            <a:ext cx="7620000" cy="559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2450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2451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2452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7" name="Picture 5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71500"/>
            <a:ext cx="7481887" cy="561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347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3475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3476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4" name="Picture 2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92150"/>
            <a:ext cx="7416800" cy="557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907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9076" name="Picture 4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9077" name="Picture 5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501" name="Picture 5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4498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4499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4500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25" name="Picture 5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552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5523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5524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573" name="Picture 5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20713"/>
            <a:ext cx="7554913" cy="5665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7570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7571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7572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7" name="Picture 5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859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8595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8596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21" name="Picture 5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9618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9619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9620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5" name="Picture 5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064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0643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0644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9" name="Picture 5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166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1667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1668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7" name="Picture 5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74688"/>
            <a:ext cx="7481887" cy="5611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371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3715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3716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41" name="Picture 5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71500"/>
            <a:ext cx="7554912" cy="566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4738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4739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4740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5" name="Picture 5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576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5763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5764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789" name="Picture 5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92150"/>
            <a:ext cx="7475537" cy="557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678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6787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6788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3" name="Picture 5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7810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7811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7812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61" name="Picture 5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9858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9859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9860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5" name="Picture 5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088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0883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0884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9" name="Picture 5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190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1907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1908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3" name="Picture 5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2930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2931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2932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7" name="Picture 5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92150"/>
            <a:ext cx="7475537" cy="557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395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3955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3956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981" name="Picture 5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23900"/>
            <a:ext cx="7416800" cy="544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4978" name="Group 2"/>
          <p:cNvGrpSpPr>
            <a:grpSpLocks/>
          </p:cNvGrpSpPr>
          <p:nvPr/>
        </p:nvGrpSpPr>
        <p:grpSpPr bwMode="auto">
          <a:xfrm>
            <a:off x="-24606" y="0"/>
            <a:ext cx="9144000" cy="6858000"/>
            <a:chOff x="0" y="0"/>
            <a:chExt cx="5760" cy="4320"/>
          </a:xfrm>
        </p:grpSpPr>
        <p:pic>
          <p:nvPicPr>
            <p:cNvPr id="254979" name="Picture 3" descr="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4980" name="Picture 4" descr="Donke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76"/>
              <a:ext cx="1011" cy="1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'âne .. 03 01 2011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L'âne .. 03 01 2011</Template>
  <TotalTime>7</TotalTime>
  <Words>16</Words>
  <Application>Microsoft Office PowerPoint</Application>
  <PresentationFormat>Presentación en pantalla (4:3)</PresentationFormat>
  <Paragraphs>2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9" baseType="lpstr">
      <vt:lpstr>Arial</vt:lpstr>
      <vt:lpstr>L'âne .. 03 01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2021-04-20T08:06:47Z</dcterms:created>
  <dcterms:modified xsi:type="dcterms:W3CDTF">2021-04-20T08:13:59Z</dcterms:modified>
</cp:coreProperties>
</file>