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1"/>
  </p:notesMasterIdLst>
  <p:sldIdLst>
    <p:sldId id="335" r:id="rId3"/>
    <p:sldId id="257" r:id="rId4"/>
    <p:sldId id="285" r:id="rId5"/>
    <p:sldId id="269" r:id="rId6"/>
    <p:sldId id="290" r:id="rId7"/>
    <p:sldId id="343" r:id="rId8"/>
    <p:sldId id="261" r:id="rId9"/>
    <p:sldId id="274" r:id="rId10"/>
    <p:sldId id="256" r:id="rId11"/>
    <p:sldId id="288" r:id="rId12"/>
    <p:sldId id="287" r:id="rId13"/>
    <p:sldId id="276" r:id="rId14"/>
    <p:sldId id="286" r:id="rId15"/>
    <p:sldId id="277" r:id="rId16"/>
    <p:sldId id="284" r:id="rId17"/>
    <p:sldId id="283" r:id="rId18"/>
    <p:sldId id="272" r:id="rId19"/>
    <p:sldId id="273" r:id="rId20"/>
    <p:sldId id="266" r:id="rId21"/>
    <p:sldId id="279" r:id="rId22"/>
    <p:sldId id="268" r:id="rId23"/>
    <p:sldId id="263" r:id="rId24"/>
    <p:sldId id="337" r:id="rId25"/>
    <p:sldId id="338" r:id="rId26"/>
    <p:sldId id="339" r:id="rId27"/>
    <p:sldId id="340" r:id="rId28"/>
    <p:sldId id="364" r:id="rId29"/>
    <p:sldId id="342" r:id="rId30"/>
    <p:sldId id="344" r:id="rId31"/>
    <p:sldId id="346" r:id="rId32"/>
    <p:sldId id="347" r:id="rId33"/>
    <p:sldId id="348" r:id="rId34"/>
    <p:sldId id="349" r:id="rId35"/>
    <p:sldId id="365" r:id="rId36"/>
    <p:sldId id="350" r:id="rId37"/>
    <p:sldId id="351" r:id="rId38"/>
    <p:sldId id="352" r:id="rId39"/>
    <p:sldId id="353" r:id="rId40"/>
    <p:sldId id="354" r:id="rId41"/>
    <p:sldId id="355" r:id="rId42"/>
    <p:sldId id="356" r:id="rId43"/>
    <p:sldId id="357" r:id="rId44"/>
    <p:sldId id="358" r:id="rId45"/>
    <p:sldId id="359" r:id="rId46"/>
    <p:sldId id="360" r:id="rId47"/>
    <p:sldId id="362" r:id="rId48"/>
    <p:sldId id="336" r:id="rId49"/>
    <p:sldId id="366" r:id="rId50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aEfyxiUAxJwGjwJbsPmDA==" hashData="zMVvmsQ+hGeiPXxpi6/LR7e6xY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049" autoAdjust="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EC2FFE1-1D7E-470D-8D73-3625646C12FF}" type="datetimeFigureOut">
              <a:rPr lang="fr-FR"/>
              <a:pPr>
                <a:defRPr/>
              </a:pPr>
              <a:t>09/04/2021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D4F9C00-C51E-4145-B94D-EFFC98151AC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94782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3DB08B6-DF5C-444D-A61C-3B036C5CAFC8}" type="slidenum">
              <a:rPr lang="en-US" smtClean="0"/>
              <a:pPr eaLnBrk="1" hangingPunct="1"/>
              <a:t>6</a:t>
            </a:fld>
            <a:endParaRPr lang="en-US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EC9EDEF-8532-44B7-B0C8-0317592A029B}" type="slidenum">
              <a:rPr lang="en-US" smtClean="0"/>
              <a:pPr eaLnBrk="1" hangingPunct="1"/>
              <a:t>23</a:t>
            </a:fld>
            <a:endParaRPr lang="en-US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EDDDE4C-078C-47C6-9967-31686CF4EB7C}" type="slidenum">
              <a:rPr lang="en-US" smtClean="0"/>
              <a:pPr eaLnBrk="1" hangingPunct="1"/>
              <a:t>24</a:t>
            </a:fld>
            <a:endParaRPr lang="en-US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25CA4C4-D3A7-4452-9344-F972D76C86F5}" type="slidenum">
              <a:rPr lang="en-US" smtClean="0"/>
              <a:pPr eaLnBrk="1" hangingPunct="1"/>
              <a:t>25</a:t>
            </a:fld>
            <a:endParaRPr lang="en-US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E61F04D-F13A-4282-B936-10DCEB783571}" type="slidenum">
              <a:rPr lang="en-US" smtClean="0"/>
              <a:pPr eaLnBrk="1" hangingPunct="1"/>
              <a:t>26</a:t>
            </a:fld>
            <a:endParaRPr lang="en-US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0A3B1C4-26B8-4AC9-B3C5-2FD7D3F2A311}" type="slidenum">
              <a:rPr lang="en-US" smtClean="0"/>
              <a:pPr eaLnBrk="1" hangingPunct="1"/>
              <a:t>27</a:t>
            </a:fld>
            <a:endParaRPr lang="en-US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BAB1A50-1FFB-4EAE-80AA-23A5689FDF62}" type="slidenum">
              <a:rPr lang="en-US" smtClean="0"/>
              <a:pPr eaLnBrk="1" hangingPunct="1"/>
              <a:t>28</a:t>
            </a:fld>
            <a:endParaRPr lang="en-US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936DFE1-DA45-48FC-857A-2A2CF5F8ADF1}" type="slidenum">
              <a:rPr lang="en-US" smtClean="0"/>
              <a:pPr eaLnBrk="1" hangingPunct="1"/>
              <a:t>29</a:t>
            </a:fld>
            <a:endParaRPr lang="en-US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166063E-5449-4B60-BFE0-240E97B227C0}" type="slidenum">
              <a:rPr lang="en-US" smtClean="0"/>
              <a:pPr eaLnBrk="1" hangingPunct="1"/>
              <a:t>30</a:t>
            </a:fld>
            <a:endParaRPr lang="en-US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36A066D-22BA-4E32-907C-6668E59FFBD4}" type="slidenum">
              <a:rPr lang="en-US" smtClean="0"/>
              <a:pPr eaLnBrk="1" hangingPunct="1"/>
              <a:t>31</a:t>
            </a:fld>
            <a:endParaRPr lang="en-US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A5BE864-6D8F-4803-A93D-A8D16EBD5F21}" type="slidenum">
              <a:rPr lang="en-US" smtClean="0"/>
              <a:pPr eaLnBrk="1" hangingPunct="1"/>
              <a:t>32</a:t>
            </a:fld>
            <a:endParaRPr lang="en-US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8F235D3-8AA1-4E68-B2D0-EAED24E20BAF}" type="slidenum">
              <a:rPr lang="en-US" smtClean="0"/>
              <a:pPr eaLnBrk="1" hangingPunct="1"/>
              <a:t>33</a:t>
            </a:fld>
            <a:endParaRPr lang="en-US" smtClean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BD23CEE-C0EC-4EFF-80CC-158208BE7A66}" type="slidenum">
              <a:rPr lang="en-US" smtClean="0"/>
              <a:pPr eaLnBrk="1" hangingPunct="1"/>
              <a:t>34</a:t>
            </a:fld>
            <a:endParaRPr lang="en-US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416DF3C-48E4-422B-913A-B3B073B47E4C}" type="slidenum">
              <a:rPr lang="en-US" smtClean="0"/>
              <a:pPr eaLnBrk="1" hangingPunct="1"/>
              <a:t>35</a:t>
            </a:fld>
            <a:endParaRPr lang="en-US" smtClean="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FAAC86E-91B7-44D3-BA39-29A918B360AC}" type="slidenum">
              <a:rPr lang="en-US" smtClean="0"/>
              <a:pPr eaLnBrk="1" hangingPunct="1"/>
              <a:t>36</a:t>
            </a:fld>
            <a:endParaRPr lang="en-US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FAAE7BD-1623-4BEA-A955-8C78046EB702}" type="slidenum">
              <a:rPr lang="en-US" smtClean="0"/>
              <a:pPr eaLnBrk="1" hangingPunct="1"/>
              <a:t>37</a:t>
            </a:fld>
            <a:endParaRPr lang="en-US" smtClean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53A5276-65A4-4EF7-8931-6BABF2EB1BED}" type="slidenum">
              <a:rPr lang="en-US" smtClean="0"/>
              <a:pPr eaLnBrk="1" hangingPunct="1"/>
              <a:t>38</a:t>
            </a:fld>
            <a:endParaRPr lang="en-US" smtClean="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B7AEF25-20E0-43AD-B80E-328DDBBDA1D5}" type="slidenum">
              <a:rPr lang="en-US" smtClean="0"/>
              <a:pPr eaLnBrk="1" hangingPunct="1"/>
              <a:t>39</a:t>
            </a:fld>
            <a:endParaRPr lang="en-US" smtClean="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11CE48B-8960-4DBD-848C-E6D530BDED08}" type="slidenum">
              <a:rPr lang="en-US" smtClean="0"/>
              <a:pPr eaLnBrk="1" hangingPunct="1"/>
              <a:t>40</a:t>
            </a:fld>
            <a:endParaRPr lang="en-US" smtClean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74B8100-6691-4269-BFBF-AD0F8F6F3D2E}" type="slidenum">
              <a:rPr lang="en-US" smtClean="0"/>
              <a:pPr eaLnBrk="1" hangingPunct="1"/>
              <a:t>41</a:t>
            </a:fld>
            <a:endParaRPr lang="en-US" smtClean="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EEA27C5-4629-4EA5-ACC8-9260D1D5BB0F}" type="slidenum">
              <a:rPr lang="en-US" smtClean="0"/>
              <a:pPr eaLnBrk="1" hangingPunct="1"/>
              <a:t>42</a:t>
            </a:fld>
            <a:endParaRPr lang="en-US" smtClean="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1EEA28E-F0E4-44C5-84AA-1504A9A75011}" type="slidenum">
              <a:rPr lang="en-US" smtClean="0"/>
              <a:pPr eaLnBrk="1" hangingPunct="1"/>
              <a:t>43</a:t>
            </a:fld>
            <a:endParaRPr lang="en-US" smtClean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26E8080-8B79-40E4-89A4-A9BD7E0D55CF}" type="slidenum">
              <a:rPr lang="en-US" smtClean="0"/>
              <a:pPr eaLnBrk="1" hangingPunct="1"/>
              <a:t>44</a:t>
            </a:fld>
            <a:endParaRPr lang="en-US" smtClean="0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13E57E4-21B8-4A50-9737-8DDBC2C4AFB9}" type="slidenum">
              <a:rPr lang="en-US" smtClean="0"/>
              <a:pPr eaLnBrk="1" hangingPunct="1"/>
              <a:t>45</a:t>
            </a:fld>
            <a:endParaRPr lang="en-US" smtClean="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C7331B3-B0A9-496E-8235-0BCA14337BB7}" type="slidenum">
              <a:rPr lang="en-US" smtClean="0"/>
              <a:pPr eaLnBrk="1" hangingPunct="1"/>
              <a:t>46</a:t>
            </a:fld>
            <a:endParaRPr lang="en-US" smtClean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544F49-671C-4196-ACDC-C0A510122DC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42189429"/>
      </p:ext>
    </p:extLst>
  </p:cSld>
  <p:clrMapOvr>
    <a:masterClrMapping/>
  </p:clrMapOvr>
  <p:transition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90B22-D2C1-42C3-BB0B-5C95C77E74B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40219245"/>
      </p:ext>
    </p:extLst>
  </p:cSld>
  <p:clrMapOvr>
    <a:masterClrMapping/>
  </p:clrMapOvr>
  <p:transition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8AAA60-823B-41FA-A557-FFF48B60BDC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74441393"/>
      </p:ext>
    </p:extLst>
  </p:cSld>
  <p:clrMapOvr>
    <a:masterClrMapping/>
  </p:clrMapOvr>
  <p:transition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024324-646A-4A8A-8896-E0F0ED3F5F5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83496711"/>
      </p:ext>
    </p:extLst>
  </p:cSld>
  <p:clrMapOvr>
    <a:masterClrMapping/>
  </p:clrMapOvr>
  <p:transition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3CF1D1-20F0-4DAC-8B83-0158FABF9A3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7529212"/>
      </p:ext>
    </p:extLst>
  </p:cSld>
  <p:clrMapOvr>
    <a:masterClrMapping/>
  </p:clrMapOvr>
  <p:transition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8B2420-6BCB-4AF8-9223-DF15D75EFE9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4972010"/>
      </p:ext>
    </p:extLst>
  </p:cSld>
  <p:clrMapOvr>
    <a:masterClrMapping/>
  </p:clrMapOvr>
  <p:transition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77721-4D4F-4504-9586-5CF7690B68C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0466451"/>
      </p:ext>
    </p:extLst>
  </p:cSld>
  <p:clrMapOvr>
    <a:masterClrMapping/>
  </p:clrMapOvr>
  <p:transition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2EE2D8-06E6-407C-A115-3A65AD2F48B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66631555"/>
      </p:ext>
    </p:extLst>
  </p:cSld>
  <p:clrMapOvr>
    <a:masterClrMapping/>
  </p:clrMapOvr>
  <p:transition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CCEB2B-0C5F-414A-AE03-D9D7E211954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33408306"/>
      </p:ext>
    </p:extLst>
  </p:cSld>
  <p:clrMapOvr>
    <a:masterClrMapping/>
  </p:clrMapOvr>
  <p:transition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9EE862-5CF8-47BC-A48F-E499F912FAE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02748156"/>
      </p:ext>
    </p:extLst>
  </p:cSld>
  <p:clrMapOvr>
    <a:masterClrMapping/>
  </p:clrMapOvr>
  <p:transition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B785C2-8431-4B5E-A33C-4474F4309A5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44133956"/>
      </p:ext>
    </p:extLst>
  </p:cSld>
  <p:clrMapOvr>
    <a:masterClrMapping/>
  </p:clrMapOvr>
  <p:transition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27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40492A8-EA33-47FB-8FC4-20B8320A804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2051" name="Picture 2" descr="C:\Users\André\Documents\Documents\doc\doc\Pictures\Divers\000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0125" y="428625"/>
            <a:ext cx="7143750" cy="6072188"/>
          </a:xfrm>
          <a:noFill/>
        </p:spPr>
      </p:pic>
      <p:pic>
        <p:nvPicPr>
          <p:cNvPr id="2052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428625" y="2357438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s-ES" sz="8000" dirty="0">
                <a:solidFill>
                  <a:srgbClr val="CC0099"/>
                </a:solidFill>
                <a:latin typeface="Comic Sans MS" pitchFamily="66" charset="0"/>
              </a:rPr>
              <a:t>El arte de</a:t>
            </a:r>
          </a:p>
          <a:p>
            <a:pPr algn="ctr">
              <a:defRPr/>
            </a:pPr>
            <a:r>
              <a:rPr lang="es-ES" sz="8000" dirty="0">
                <a:solidFill>
                  <a:srgbClr val="CC0099"/>
                </a:solidFill>
                <a:latin typeface="Comic Sans MS" pitchFamily="66" charset="0"/>
              </a:rPr>
              <a:t>          la talla</a:t>
            </a:r>
            <a:r>
              <a:rPr lang="nl-BE" sz="8000" dirty="0" smtClean="0">
                <a:solidFill>
                  <a:srgbClr val="CC0099"/>
                </a:solidFill>
                <a:latin typeface="Comic Sans MS" pitchFamily="66" charset="0"/>
              </a:rPr>
              <a:t>…</a:t>
            </a:r>
            <a:r>
              <a:rPr lang="nl-BE" sz="8000" dirty="0">
                <a:solidFill>
                  <a:srgbClr val="CC0099"/>
                </a:solidFill>
                <a:latin typeface="Comic Sans MS" pitchFamily="66" charset="0"/>
              </a:rPr>
              <a:t/>
            </a:r>
            <a:br>
              <a:rPr lang="nl-BE" sz="8000" dirty="0">
                <a:solidFill>
                  <a:srgbClr val="CC0099"/>
                </a:solidFill>
                <a:latin typeface="Comic Sans MS" pitchFamily="66" charset="0"/>
              </a:rPr>
            </a:br>
            <a:r>
              <a:rPr lang="nl-BE" sz="8000" dirty="0">
                <a:solidFill>
                  <a:srgbClr val="CC0099"/>
                </a:solidFill>
                <a:latin typeface="Comic Sans MS" pitchFamily="66" charset="0"/>
              </a:rPr>
              <a:t/>
            </a:r>
            <a:br>
              <a:rPr lang="nl-BE" sz="8000" dirty="0">
                <a:solidFill>
                  <a:srgbClr val="CC0099"/>
                </a:solidFill>
                <a:latin typeface="Comic Sans MS" pitchFamily="66" charset="0"/>
              </a:rPr>
            </a:br>
            <a:endParaRPr lang="nl-NL" sz="8000" dirty="0">
              <a:solidFill>
                <a:srgbClr val="CC0099"/>
              </a:solidFill>
              <a:latin typeface="Comic Sans MS" pitchFamily="66" charset="0"/>
            </a:endParaRPr>
          </a:p>
        </p:txBody>
      </p:sp>
      <p:grpSp>
        <p:nvGrpSpPr>
          <p:cNvPr id="2054" name="Groupe 39"/>
          <p:cNvGrpSpPr>
            <a:grpSpLocks/>
          </p:cNvGrpSpPr>
          <p:nvPr/>
        </p:nvGrpSpPr>
        <p:grpSpPr bwMode="auto">
          <a:xfrm>
            <a:off x="4143375" y="5500688"/>
            <a:ext cx="3018343" cy="1096962"/>
            <a:chOff x="4214810" y="4357694"/>
            <a:chExt cx="3018896" cy="1096963"/>
          </a:xfrm>
        </p:grpSpPr>
        <p:pic>
          <p:nvPicPr>
            <p:cNvPr id="2055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4810" y="4357694"/>
              <a:ext cx="1235075" cy="1096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2056" name="Rectangle 33"/>
            <p:cNvSpPr>
              <a:spLocks noChangeArrowheads="1"/>
            </p:cNvSpPr>
            <p:nvPr/>
          </p:nvSpPr>
          <p:spPr bwMode="auto">
            <a:xfrm>
              <a:off x="5828898" y="5072071"/>
              <a:ext cx="1404808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sz="1600" b="1" i="1" dirty="0" smtClean="0">
                  <a:solidFill>
                    <a:srgbClr val="DE9400"/>
                  </a:solidFill>
                </a:rPr>
                <a:t>automatique</a:t>
              </a:r>
              <a:endParaRPr lang="fr-FR" sz="1600" b="1" i="1" dirty="0">
                <a:solidFill>
                  <a:srgbClr val="DE9400"/>
                </a:solidFill>
              </a:endParaRPr>
            </a:p>
          </p:txBody>
        </p:sp>
      </p:grpSp>
    </p:spTree>
  </p:cSld>
  <p:clrMapOvr>
    <a:masterClrMapping/>
  </p:clrMapOvr>
  <p:transition advTm="6000">
    <p:sndAc>
      <p:stSnd loop="1">
        <p:snd r:embed="rId2" name="AfricanSimon-Hafannana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075" name="Sous-titre 1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7" name="Picture 5" descr="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32700" cy="572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1749" name="Picture 5" descr="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549275"/>
            <a:ext cx="7416800" cy="567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5365" name="Picture 5" descr="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549275"/>
            <a:ext cx="7632700" cy="572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6869" name="Picture 5" descr="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632700" cy="572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29699" name="Rectangle 3" descr="arrozada402300"/>
          <p:cNvSpPr>
            <a:spLocks noGrp="1" noChangeAspect="1" noChangeArrowheads="1"/>
          </p:cNvSpPr>
          <p:nvPr isPhoto="1"/>
        </p:nvSpPr>
        <p:spPr bwMode="auto">
          <a:xfrm>
            <a:off x="857250" y="571500"/>
            <a:ext cx="7500938" cy="56261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7172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173" name="Picture 5" descr="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76250"/>
            <a:ext cx="7775575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0485" name="Picture 5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32700" cy="572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055" name="Picture 7" descr="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7561262" cy="567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6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4821" name="Picture 5" descr="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561263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3797" name="Picture 5" descr="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561263" cy="567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2533" name="Picture 5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66738"/>
            <a:ext cx="7559675" cy="566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2773" name="Picture 5" descr="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561263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3557" name="Picture 5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20713"/>
            <a:ext cx="7488238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25" name="Picture 5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76250"/>
            <a:ext cx="7705725" cy="578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9701" name="Picture 5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49275"/>
            <a:ext cx="7488237" cy="572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8437" name="Picture 5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49275"/>
            <a:ext cx="7561262" cy="567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9461" name="Picture 5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7561262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2293" name="Picture 5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7561262" cy="567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5605" name="Picture 5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32700" cy="572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4341" name="Picture 5" descr="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549275"/>
            <a:ext cx="7559675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9221" name="Picture 5" descr="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04813"/>
            <a:ext cx="7777162" cy="585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24579" name="Rectangle 3" descr="ElephantsHomeWeb"/>
          <p:cNvSpPr>
            <a:spLocks noGrp="1" noChangeAspect="1" noChangeArrowheads="1"/>
          </p:cNvSpPr>
          <p:nvPr isPhoto="1"/>
        </p:nvSpPr>
        <p:spPr bwMode="auto">
          <a:xfrm>
            <a:off x="1143000" y="500063"/>
            <a:ext cx="7215188" cy="6096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24580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25603" name="Rectangle 3" descr="arrozada402292"/>
          <p:cNvSpPr>
            <a:spLocks noGrp="1" noChangeAspect="1" noChangeArrowheads="1"/>
          </p:cNvSpPr>
          <p:nvPr isPhoto="1"/>
        </p:nvSpPr>
        <p:spPr bwMode="auto">
          <a:xfrm>
            <a:off x="1143000" y="500063"/>
            <a:ext cx="6929438" cy="59086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25604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26627" name="Rectangle 3" descr="arrozada402337"/>
          <p:cNvSpPr>
            <a:spLocks noGrp="1" noChangeAspect="1" noChangeArrowheads="1"/>
          </p:cNvSpPr>
          <p:nvPr isPhoto="1"/>
        </p:nvSpPr>
        <p:spPr bwMode="auto">
          <a:xfrm>
            <a:off x="785813" y="714375"/>
            <a:ext cx="7358062" cy="53927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26628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27651" name="Rectangle 3" descr="arrozada402293"/>
          <p:cNvSpPr>
            <a:spLocks noGrp="1" noChangeAspect="1" noChangeArrowheads="1"/>
          </p:cNvSpPr>
          <p:nvPr isPhoto="1"/>
        </p:nvSpPr>
        <p:spPr bwMode="auto">
          <a:xfrm>
            <a:off x="857250" y="571500"/>
            <a:ext cx="7702550" cy="57912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27652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51203" name="Rectangle 3" descr="DarwenTowerAtHampton"/>
          <p:cNvSpPr>
            <a:spLocks noGrp="1" noChangeAspect="1" noChangeArrowheads="1"/>
          </p:cNvSpPr>
          <p:nvPr isPhoto="1"/>
        </p:nvSpPr>
        <p:spPr bwMode="auto">
          <a:xfrm>
            <a:off x="1071563" y="285750"/>
            <a:ext cx="6929437" cy="6286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28676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28675" name="Rectangle 3" descr="arrozada402295"/>
          <p:cNvSpPr>
            <a:spLocks noGrp="1" noChangeAspect="1" noChangeArrowheads="1"/>
          </p:cNvSpPr>
          <p:nvPr isPhoto="1"/>
        </p:nvSpPr>
        <p:spPr bwMode="auto">
          <a:xfrm>
            <a:off x="928688" y="714375"/>
            <a:ext cx="7572375" cy="535781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29700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30723" name="Rectangle 3" descr="arrozada402303"/>
          <p:cNvSpPr>
            <a:spLocks noGrp="1" noChangeAspect="1" noChangeArrowheads="1"/>
          </p:cNvSpPr>
          <p:nvPr isPhoto="1"/>
        </p:nvSpPr>
        <p:spPr bwMode="auto">
          <a:xfrm>
            <a:off x="857250" y="642938"/>
            <a:ext cx="7572375" cy="567848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30724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32771" name="Rectangle 3" descr="arrozada402309"/>
          <p:cNvSpPr>
            <a:spLocks noGrp="1" noChangeAspect="1" noChangeArrowheads="1"/>
          </p:cNvSpPr>
          <p:nvPr isPhoto="1"/>
        </p:nvSpPr>
        <p:spPr bwMode="auto">
          <a:xfrm>
            <a:off x="857250" y="714375"/>
            <a:ext cx="7572375" cy="505936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31748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33795" name="Rectangle 3" descr="arrozada402311"/>
          <p:cNvSpPr>
            <a:spLocks noGrp="1" noChangeAspect="1" noChangeArrowheads="1"/>
          </p:cNvSpPr>
          <p:nvPr isPhoto="1"/>
        </p:nvSpPr>
        <p:spPr bwMode="auto">
          <a:xfrm>
            <a:off x="1214438" y="285750"/>
            <a:ext cx="7000875" cy="64293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32772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34819" name="Rectangle 3" descr="arrozada402316"/>
          <p:cNvSpPr>
            <a:spLocks noGrp="1" noChangeAspect="1" noChangeArrowheads="1"/>
          </p:cNvSpPr>
          <p:nvPr isPhoto="1"/>
        </p:nvSpPr>
        <p:spPr bwMode="auto">
          <a:xfrm>
            <a:off x="857250" y="714375"/>
            <a:ext cx="7715250" cy="515461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33796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35843" name="Rectangle 3" descr="arrozada402317"/>
          <p:cNvSpPr>
            <a:spLocks noGrp="1" noChangeAspect="1" noChangeArrowheads="1"/>
          </p:cNvSpPr>
          <p:nvPr isPhoto="1"/>
        </p:nvSpPr>
        <p:spPr bwMode="auto">
          <a:xfrm>
            <a:off x="857250" y="571500"/>
            <a:ext cx="7551738" cy="585946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34820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52227" name="Rectangle 3" descr="Herons"/>
          <p:cNvSpPr>
            <a:spLocks noGrp="1" noChangeAspect="1" noChangeArrowheads="1"/>
          </p:cNvSpPr>
          <p:nvPr isPhoto="1"/>
        </p:nvSpPr>
        <p:spPr bwMode="auto">
          <a:xfrm>
            <a:off x="1000125" y="0"/>
            <a:ext cx="714375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35844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36867" name="Rectangle 3" descr="arrozada402318"/>
          <p:cNvSpPr>
            <a:spLocks noGrp="1" noChangeAspect="1" noChangeArrowheads="1"/>
          </p:cNvSpPr>
          <p:nvPr isPhoto="1"/>
        </p:nvSpPr>
        <p:spPr bwMode="auto">
          <a:xfrm>
            <a:off x="857250" y="857250"/>
            <a:ext cx="7572375" cy="50736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36868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37891" name="Rectangle 3" descr="arrozada402320"/>
          <p:cNvSpPr>
            <a:spLocks noGrp="1" noChangeAspect="1" noChangeArrowheads="1"/>
          </p:cNvSpPr>
          <p:nvPr isPhoto="1"/>
        </p:nvSpPr>
        <p:spPr bwMode="auto">
          <a:xfrm>
            <a:off x="928688" y="714375"/>
            <a:ext cx="7429500" cy="55721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37892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38915" name="Rectangle 3" descr="arrozada402321"/>
          <p:cNvSpPr>
            <a:spLocks noGrp="1" noChangeAspect="1" noChangeArrowheads="1"/>
          </p:cNvSpPr>
          <p:nvPr isPhoto="1"/>
        </p:nvSpPr>
        <p:spPr bwMode="auto">
          <a:xfrm>
            <a:off x="785813" y="571500"/>
            <a:ext cx="7715250" cy="5786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38916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39939" name="Rectangle 3" descr="arrozada402322"/>
          <p:cNvSpPr>
            <a:spLocks noGrp="1" noChangeAspect="1" noChangeArrowheads="1"/>
          </p:cNvSpPr>
          <p:nvPr isPhoto="1"/>
        </p:nvSpPr>
        <p:spPr bwMode="auto">
          <a:xfrm>
            <a:off x="714375" y="571500"/>
            <a:ext cx="7643813" cy="573246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39940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40963" name="Rectangle 3" descr="arrozada402323"/>
          <p:cNvSpPr>
            <a:spLocks noGrp="1" noChangeAspect="1" noChangeArrowheads="1"/>
          </p:cNvSpPr>
          <p:nvPr isPhoto="1"/>
        </p:nvSpPr>
        <p:spPr bwMode="auto">
          <a:xfrm>
            <a:off x="1214438" y="285750"/>
            <a:ext cx="7143750" cy="6286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40964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41987" name="Rectangle 3" descr="arrozada402324"/>
          <p:cNvSpPr>
            <a:spLocks noGrp="1" noChangeAspect="1" noChangeArrowheads="1"/>
          </p:cNvSpPr>
          <p:nvPr isPhoto="1"/>
        </p:nvSpPr>
        <p:spPr bwMode="auto">
          <a:xfrm>
            <a:off x="1000125" y="642938"/>
            <a:ext cx="7572375" cy="567848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41988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43011" name="Rectangle 3" descr="arrozada402325"/>
          <p:cNvSpPr>
            <a:spLocks noGrp="1" noChangeAspect="1" noChangeArrowheads="1"/>
          </p:cNvSpPr>
          <p:nvPr isPhoto="1"/>
        </p:nvSpPr>
        <p:spPr bwMode="auto">
          <a:xfrm>
            <a:off x="928688" y="642938"/>
            <a:ext cx="7786687" cy="58404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43012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44035" name="Rectangle 3" descr="arrozada402326"/>
          <p:cNvSpPr>
            <a:spLocks noGrp="1" noChangeAspect="1" noChangeArrowheads="1"/>
          </p:cNvSpPr>
          <p:nvPr isPhoto="1"/>
        </p:nvSpPr>
        <p:spPr bwMode="auto">
          <a:xfrm>
            <a:off x="928688" y="642938"/>
            <a:ext cx="7572375" cy="567848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44036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45059" name="Rectangle 3" descr="arrozada402327"/>
          <p:cNvSpPr>
            <a:spLocks noGrp="1" noChangeAspect="1" noChangeArrowheads="1"/>
          </p:cNvSpPr>
          <p:nvPr isPhoto="1"/>
        </p:nvSpPr>
        <p:spPr bwMode="auto">
          <a:xfrm>
            <a:off x="1000125" y="1000125"/>
            <a:ext cx="7429500" cy="49625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45060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46083" name="Rectangle 3" descr="arrozada402328"/>
          <p:cNvSpPr>
            <a:spLocks noGrp="1" noChangeAspect="1" noChangeArrowheads="1"/>
          </p:cNvSpPr>
          <p:nvPr isPhoto="1"/>
        </p:nvSpPr>
        <p:spPr bwMode="auto">
          <a:xfrm>
            <a:off x="1071563" y="285750"/>
            <a:ext cx="7000875" cy="64293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46084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47107" name="Rectangle 3" descr="arrozada402332"/>
          <p:cNvSpPr>
            <a:spLocks noGrp="1" noChangeAspect="1" noChangeArrowheads="1"/>
          </p:cNvSpPr>
          <p:nvPr isPhoto="1"/>
        </p:nvSpPr>
        <p:spPr bwMode="auto">
          <a:xfrm>
            <a:off x="785813" y="642938"/>
            <a:ext cx="7786687" cy="56546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47108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r-HR" smtClean="0"/>
          </a:p>
        </p:txBody>
      </p:sp>
      <p:sp>
        <p:nvSpPr>
          <p:cNvPr id="49155" name="Rectangle 3" descr="arrozada402339"/>
          <p:cNvSpPr>
            <a:spLocks noGrp="1" noChangeAspect="1" noChangeArrowheads="1"/>
          </p:cNvSpPr>
          <p:nvPr isPhoto="1"/>
        </p:nvSpPr>
        <p:spPr bwMode="auto">
          <a:xfrm>
            <a:off x="857250" y="642938"/>
            <a:ext cx="7286625" cy="57324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48132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49155" name="Picture 2" descr="C:\Users\André\Documents\Documents\doc\doc\Pictures\Divers\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714375"/>
            <a:ext cx="7643813" cy="544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6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74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e 12"/>
          <p:cNvGrpSpPr>
            <a:grpSpLocks/>
          </p:cNvGrpSpPr>
          <p:nvPr/>
        </p:nvGrpSpPr>
        <p:grpSpPr bwMode="auto">
          <a:xfrm>
            <a:off x="1216994" y="3434556"/>
            <a:ext cx="7029399" cy="2207419"/>
            <a:chOff x="1214414" y="3143248"/>
            <a:chExt cx="6786610" cy="2499145"/>
          </a:xfrm>
        </p:grpSpPr>
        <p:sp>
          <p:nvSpPr>
            <p:cNvPr id="6" name="Rectangle 3"/>
            <p:cNvSpPr>
              <a:spLocks noChangeArrowheads="1"/>
            </p:cNvSpPr>
            <p:nvPr/>
          </p:nvSpPr>
          <p:spPr bwMode="auto">
            <a:xfrm>
              <a:off x="1214414" y="4429132"/>
              <a:ext cx="6786610" cy="570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>
                <a:defRPr/>
              </a:pPr>
              <a:endParaRPr lang="fr-FR" sz="8000" b="1" i="1" dirty="0">
                <a:ln w="11430"/>
                <a:solidFill>
                  <a:srgbClr val="00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endParaRPr>
            </a:p>
            <a:p>
              <a:pPr>
                <a:defRPr/>
              </a:pPr>
              <a:endParaRPr lang="fr-FR" sz="8000" b="1" i="1" dirty="0">
                <a:ln w="11430"/>
                <a:solidFill>
                  <a:srgbClr val="00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endParaRPr>
            </a:p>
            <a:p>
              <a:pPr>
                <a:defRPr/>
              </a:pPr>
              <a:r>
                <a:rPr lang="fr-FR" sz="8000" b="1" i="1" dirty="0">
                  <a:ln w="11430"/>
                  <a:solidFill>
                    <a:srgbClr val="00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itchFamily="66" charset="0"/>
                </a:rPr>
                <a:t> </a:t>
              </a:r>
            </a:p>
          </p:txBody>
        </p:sp>
        <p:sp>
          <p:nvSpPr>
            <p:cNvPr id="8" name="Rectangle 2"/>
            <p:cNvSpPr>
              <a:spLocks noChangeArrowheads="1"/>
            </p:cNvSpPr>
            <p:nvPr/>
          </p:nvSpPr>
          <p:spPr bwMode="auto">
            <a:xfrm>
              <a:off x="2435168" y="4196384"/>
              <a:ext cx="4176494" cy="1089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fr-FR" sz="8000" b="1" i="1" dirty="0">
                  <a:ln w="11430"/>
                  <a:solidFill>
                    <a:srgbClr val="00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itchFamily="66" charset="0"/>
                </a:rPr>
                <a:t>Fin</a:t>
              </a:r>
            </a:p>
          </p:txBody>
        </p:sp>
        <p:grpSp>
          <p:nvGrpSpPr>
            <p:cNvPr id="49160" name="Groupe 10"/>
            <p:cNvGrpSpPr>
              <a:grpSpLocks/>
            </p:cNvGrpSpPr>
            <p:nvPr/>
          </p:nvGrpSpPr>
          <p:grpSpPr bwMode="auto">
            <a:xfrm>
              <a:off x="1857356" y="3857628"/>
              <a:ext cx="5403557" cy="1784765"/>
              <a:chOff x="718464" y="5714098"/>
              <a:chExt cx="6273627" cy="2141136"/>
            </a:xfrm>
          </p:grpSpPr>
          <p:sp>
            <p:nvSpPr>
              <p:cNvPr id="10" name="Rectangle 3"/>
              <p:cNvSpPr>
                <a:spLocks noChangeArrowheads="1"/>
              </p:cNvSpPr>
              <p:nvPr/>
            </p:nvSpPr>
            <p:spPr bwMode="auto">
              <a:xfrm>
                <a:off x="801405" y="5714098"/>
                <a:ext cx="6190686" cy="6841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>
                  <a:defRPr/>
                </a:pPr>
                <a:endParaRPr lang="fr-FR" sz="8000" b="1" i="1" dirty="0">
                  <a:ln w="11430"/>
                  <a:solidFill>
                    <a:srgbClr val="00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itchFamily="66" charset="0"/>
                </a:endParaRPr>
              </a:p>
              <a:p>
                <a:pPr algn="ctr">
                  <a:defRPr/>
                </a:pPr>
                <a:endParaRPr lang="fr-FR" sz="8000" b="1" i="1" dirty="0">
                  <a:ln w="11430"/>
                  <a:solidFill>
                    <a:srgbClr val="00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itchFamily="66" charset="0"/>
                </a:endParaRPr>
              </a:p>
              <a:p>
                <a:pPr algn="ctr">
                  <a:defRPr/>
                </a:pPr>
                <a:endParaRPr lang="fr-FR" sz="8000" b="1" i="1" dirty="0">
                  <a:ln w="11430"/>
                  <a:solidFill>
                    <a:srgbClr val="00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itchFamily="66" charset="0"/>
                </a:endParaRPr>
              </a:p>
              <a:p>
                <a:pPr algn="ctr">
                  <a:defRPr/>
                </a:pPr>
                <a:r>
                  <a:rPr lang="fr-FR" sz="8000" b="1" i="1" dirty="0">
                    <a:ln w="11430"/>
                    <a:solidFill>
                      <a:srgbClr val="00FF00"/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  <a:latin typeface="Comic Sans MS" pitchFamily="66" charset="0"/>
                  </a:rPr>
                  <a:t> </a:t>
                </a:r>
              </a:p>
            </p:txBody>
          </p:sp>
          <p:sp>
            <p:nvSpPr>
              <p:cNvPr id="11" name="Rectangle 3"/>
              <p:cNvSpPr>
                <a:spLocks noChangeArrowheads="1"/>
              </p:cNvSpPr>
              <p:nvPr/>
            </p:nvSpPr>
            <p:spPr bwMode="auto">
              <a:xfrm>
                <a:off x="718464" y="7171036"/>
                <a:ext cx="6190686" cy="6841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>
                  <a:defRPr/>
                </a:pPr>
                <a:endParaRPr lang="fr-FR" sz="8000" b="1" i="1" dirty="0">
                  <a:ln w="11430"/>
                  <a:solidFill>
                    <a:srgbClr val="00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itchFamily="66" charset="0"/>
                </a:endParaRPr>
              </a:p>
              <a:p>
                <a:pPr algn="ctr">
                  <a:defRPr/>
                </a:pPr>
                <a:r>
                  <a:rPr lang="fr-FR" sz="8000" b="1" i="1" dirty="0">
                    <a:ln w="11430"/>
                    <a:solidFill>
                      <a:srgbClr val="00FF00"/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  <a:latin typeface="Comic Sans MS" pitchFamily="66" charset="0"/>
                  </a:rPr>
                  <a:t> </a:t>
                </a:r>
              </a:p>
            </p:txBody>
          </p:sp>
        </p:grpSp>
        <p:sp>
          <p:nvSpPr>
            <p:cNvPr id="12" name="Rectangle 3"/>
            <p:cNvSpPr>
              <a:spLocks noChangeArrowheads="1"/>
            </p:cNvSpPr>
            <p:nvPr/>
          </p:nvSpPr>
          <p:spPr bwMode="auto">
            <a:xfrm>
              <a:off x="1285852" y="3143248"/>
              <a:ext cx="6643734" cy="570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>
                <a:defRPr/>
              </a:pPr>
              <a:endParaRPr lang="fr-FR" sz="8000" b="1" i="1" dirty="0">
                <a:ln w="11430"/>
                <a:solidFill>
                  <a:srgbClr val="00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endParaRPr>
            </a:p>
            <a:p>
              <a:pPr>
                <a:defRPr/>
              </a:pPr>
              <a:endParaRPr lang="fr-FR" sz="8000" b="1" i="1" dirty="0">
                <a:ln w="11430"/>
                <a:solidFill>
                  <a:srgbClr val="00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endParaRPr>
            </a:p>
            <a:p>
              <a:pPr>
                <a:defRPr/>
              </a:pPr>
              <a:endParaRPr lang="fr-FR" sz="8000" b="1" i="1" dirty="0">
                <a:ln w="11430"/>
                <a:solidFill>
                  <a:srgbClr val="00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endParaRPr>
            </a:p>
            <a:p>
              <a:pPr>
                <a:defRPr/>
              </a:pPr>
              <a:endParaRPr lang="fr-FR" sz="8000" b="1" i="1" dirty="0">
                <a:ln w="11430"/>
                <a:solidFill>
                  <a:srgbClr val="00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endParaRPr>
            </a:p>
            <a:p>
              <a:pPr>
                <a:defRPr/>
              </a:pPr>
              <a:r>
                <a:rPr lang="fr-FR" sz="8000" b="1" i="1" dirty="0">
                  <a:ln w="11430"/>
                  <a:solidFill>
                    <a:srgbClr val="00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itchFamily="66" charset="0"/>
                </a:rPr>
                <a:t> </a:t>
              </a:r>
            </a:p>
          </p:txBody>
        </p:sp>
      </p:grp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arte de la talla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arte de la talla</Template>
  <TotalTime>4</TotalTime>
  <Words>54</Words>
  <Application>Microsoft Office PowerPoint</Application>
  <PresentationFormat>Presentación en pantalla (4:3)</PresentationFormat>
  <Paragraphs>45</Paragraphs>
  <Slides>48</Slides>
  <Notes>25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El arte de la talla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2021-04-09T09:38:04Z</dcterms:created>
  <dcterms:modified xsi:type="dcterms:W3CDTF">2021-04-09T09:42:29Z</dcterms:modified>
</cp:coreProperties>
</file>