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47.xml" ContentType="application/vnd.openxmlformats-officedocument.presentationml.slide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notesSlides/notesSlide2.xml" ContentType="application/vnd.openxmlformats-officedocument.presentationml.notesSlide+xml"/>
  <Override PartName="/ppt/slides/slide36.xml" ContentType="application/vnd.openxmlformats-officedocument.presentationml.slide+xml"/>
  <Override PartName="/ppt/slideLayouts/slideLayout46.xml" ContentType="application/vnd.openxmlformats-officedocument.presentationml.slideLayout+xml"/>
  <Override PartName="/ppt/slideLayouts/slideLayout93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124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113.xml" ContentType="application/vnd.openxmlformats-officedocument.presentationml.slideLayout+xml"/>
  <Override PartName="/ppt/notesSlides/notesSlide16.xml" ContentType="application/vnd.openxmlformats-officedocument.presentationml.notesSlide+xml"/>
  <Override PartName="/ppt/tableStyles.xml" ContentType="application/vnd.openxmlformats-officedocument.presentationml.tableStyles+xml"/>
  <Override PartName="/ppt/slideLayouts/slideLayout102.xml" ContentType="application/vnd.openxmlformats-officedocument.presentationml.slideLayout+xml"/>
  <Override PartName="/ppt/notesSlides/notesSlide41.xml" ContentType="application/vnd.openxmlformats-officedocument.presentationml.notesSlide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slideLayouts/slideLayout87.xml" ContentType="application/vnd.openxmlformats-officedocument.presentationml.slideLayout+xml"/>
  <Override PartName="/ppt/slideLayouts/slideLayout98.xml" ContentType="application/vnd.openxmlformats-officedocument.presentationml.slideLayout+xml"/>
  <Override PartName="/ppt/theme/theme10.xml" ContentType="application/vnd.openxmlformats-officedocument.them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Layouts/slideLayout76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65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90.xml" ContentType="application/vnd.openxmlformats-officedocument.presentationml.slideLayout+xml"/>
  <Override PartName="/ppt/notesSlides/notesSlide46.xml" ContentType="application/vnd.openxmlformats-officedocument.presentationml.notesSlide+xml"/>
  <Override PartName="/ppt/presentation.xml" ContentType="application/vnd.openxmlformats-officedocument.presentationml.slideshow.main+xml"/>
  <Override PartName="/ppt/slides/slide22.xml" ContentType="application/vnd.openxmlformats-officedocument.presentationml.slide+xml"/>
  <Override PartName="/ppt/slideLayouts/slideLayout32.xml" ContentType="application/vnd.openxmlformats-officedocument.presentationml.slideLayout+xml"/>
  <Override PartName="/ppt/slideLayouts/slideLayout132.xml" ContentType="application/vnd.openxmlformats-officedocument.presentationml.slideLayout+xml"/>
  <Override PartName="/ppt/notesSlides/notesSlide2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21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Masters/slideMaster9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slideLayouts/slideLayout99.xml" ContentType="application/vnd.openxmlformats-officedocument.presentationml.slideLayout+xml"/>
  <Override PartName="/ppt/slideMasters/slideMaster5.xml" ContentType="application/vnd.openxmlformats-officedocument.presentationml.slideMaster+xml"/>
  <Override PartName="/ppt/slides/slide49.xml" ContentType="application/vnd.openxmlformats-officedocument.presentationml.slide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ppt/slideLayouts/slideLayout88.xml" ContentType="application/vnd.openxmlformats-officedocument.presentationml.slideLayout+xml"/>
  <Override PartName="/ppt/theme/theme11.xml" ContentType="application/vnd.openxmlformats-officedocument.them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26.xml" ContentType="application/vnd.openxmlformats-officedocument.presentationml.slideLayout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33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22.xml" ContentType="application/vnd.openxmlformats-officedocument.presentationml.slideLayout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slideMasters/slideMaster13.xml" ContentType="application/vnd.openxmlformats-officedocument.presentationml.slideMaster+xml"/>
  <Override PartName="/ppt/slideLayouts/slideLayout100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theme/theme12.xml" ContentType="application/vnd.openxmlformats-officedocument.them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109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notesSlides/notesSlide19.xml" ContentType="application/vnd.openxmlformats-officedocument.presentationml.notesSlide+xml"/>
  <Override PartName="/ppt/notesSlides/notesSlide48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Layouts/slideLayout16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105.xml" ContentType="application/vnd.openxmlformats-officedocument.presentationml.slideLayout+xml"/>
  <Default Extension="jpeg" ContentType="image/jpeg"/>
  <Override PartName="/ppt/notesSlides/notesSlide37.xml" ContentType="application/vnd.openxmlformats-officedocument.presentationml.notesSlide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23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44.xml" ContentType="application/vnd.openxmlformats-officedocument.presentationml.notes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30.xml" ContentType="application/vnd.openxmlformats-officedocument.presentationml.slideLayout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40.xml" ContentType="application/vnd.openxmlformats-officedocument.presentationml.notesSlide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theme/theme13.xml" ContentType="application/vnd.openxmlformats-officedocument.them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Layouts/slideLayout6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s/slide29.xml" ContentType="application/vnd.openxmlformats-officedocument.presentationml.slide+xml"/>
  <Override PartName="/ppt/slideLayouts/slideLayout39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106.xml" ContentType="application/vnd.openxmlformats-officedocument.presentationml.slideLayout+xml"/>
  <Override PartName="/ppt/notesSlides/notesSlide45.xml" ContentType="application/vnd.openxmlformats-officedocument.presentationml.notesSlide+xml"/>
  <Override PartName="/ppt/slides/slide32.xml" ContentType="application/vnd.openxmlformats-officedocument.presentationml.slide+xml"/>
  <Override PartName="/ppt/slideLayouts/slideLayout42.xml" ContentType="application/vnd.openxmlformats-officedocument.presentationml.slideLayout+xml"/>
  <Override PartName="/ppt/slideLayouts/slideLayout131.xml" ContentType="application/vnd.openxmlformats-officedocument.presentationml.slideLayout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20.xml" ContentType="application/vnd.openxmlformats-officedocument.presentationml.slideLayout+xml"/>
  <Override PartName="/ppt/notesSlides/notesSlide23.xml" ContentType="application/vnd.openxmlformats-officedocument.presentationml.notesSlide+xml"/>
  <Override PartName="/docProps/custom.xml" ContentType="application/vnd.openxmlformats-officedocument.custom-properties+xml"/>
  <Override PartName="/ppt/theme/theme14.xml" ContentType="application/vnd.openxmlformats-officedocument.theme+xml"/>
  <Override PartName="/ppt/notesSlides/notesSlide12.xml" ContentType="application/vnd.openxmlformats-officedocument.presentationml.notesSlide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s/slide48.xml" ContentType="application/vnd.openxmlformats-officedocument.presentationml.slide+xml"/>
  <Override PartName="/ppt/slideLayouts/slideLayout58.xml" ContentType="application/vnd.openxmlformats-officedocument.presentationml.slideLayout+xml"/>
  <Override PartName="/ppt/notesSlides/notesSlide3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94.xml" ContentType="application/vnd.openxmlformats-officedocument.presentationml.slideLayout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slideLayouts/slideLayout14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s/slide40.xml" ContentType="application/vnd.openxmlformats-officedocument.presentationml.slide+xml"/>
  <Override PartName="/ppt/slideLayouts/slideLayout50.xml" ContentType="application/vnd.openxmlformats-officedocument.presentationml.slideLayout+xml"/>
  <Override PartName="/ppt/notesSlides/notesSlide4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  <p:sldMasterId id="2147483650" r:id="rId3"/>
    <p:sldMasterId id="2147483651" r:id="rId4"/>
    <p:sldMasterId id="2147483652" r:id="rId5"/>
    <p:sldMasterId id="2147483653" r:id="rId6"/>
    <p:sldMasterId id="2147483654" r:id="rId7"/>
    <p:sldMasterId id="2147483655" r:id="rId8"/>
    <p:sldMasterId id="2147483656" r:id="rId9"/>
    <p:sldMasterId id="2147483657" r:id="rId10"/>
    <p:sldMasterId id="2147483658" r:id="rId11"/>
    <p:sldMasterId id="2147483659" r:id="rId12"/>
    <p:sldMasterId id="2147483792" r:id="rId13"/>
  </p:sldMasterIdLst>
  <p:notesMasterIdLst>
    <p:notesMasterId r:id="rId63"/>
  </p:notesMasterIdLst>
  <p:sldIdLst>
    <p:sldId id="256" r:id="rId14"/>
    <p:sldId id="257" r:id="rId15"/>
    <p:sldId id="258" r:id="rId16"/>
    <p:sldId id="259" r:id="rId17"/>
    <p:sldId id="260" r:id="rId18"/>
    <p:sldId id="261" r:id="rId19"/>
    <p:sldId id="262" r:id="rId20"/>
    <p:sldId id="263" r:id="rId21"/>
    <p:sldId id="264" r:id="rId22"/>
    <p:sldId id="265" r:id="rId23"/>
    <p:sldId id="266" r:id="rId24"/>
    <p:sldId id="267" r:id="rId25"/>
    <p:sldId id="268" r:id="rId26"/>
    <p:sldId id="269" r:id="rId27"/>
    <p:sldId id="270" r:id="rId28"/>
    <p:sldId id="271" r:id="rId29"/>
    <p:sldId id="272" r:id="rId30"/>
    <p:sldId id="273" r:id="rId31"/>
    <p:sldId id="274" r:id="rId32"/>
    <p:sldId id="275" r:id="rId33"/>
    <p:sldId id="276" r:id="rId34"/>
    <p:sldId id="277" r:id="rId35"/>
    <p:sldId id="278" r:id="rId36"/>
    <p:sldId id="279" r:id="rId37"/>
    <p:sldId id="280" r:id="rId38"/>
    <p:sldId id="281" r:id="rId39"/>
    <p:sldId id="282" r:id="rId40"/>
    <p:sldId id="283" r:id="rId41"/>
    <p:sldId id="284" r:id="rId42"/>
    <p:sldId id="285" r:id="rId43"/>
    <p:sldId id="286" r:id="rId44"/>
    <p:sldId id="287" r:id="rId45"/>
    <p:sldId id="288" r:id="rId46"/>
    <p:sldId id="289" r:id="rId47"/>
    <p:sldId id="290" r:id="rId48"/>
    <p:sldId id="291" r:id="rId49"/>
    <p:sldId id="292" r:id="rId50"/>
    <p:sldId id="293" r:id="rId51"/>
    <p:sldId id="294" r:id="rId52"/>
    <p:sldId id="295" r:id="rId53"/>
    <p:sldId id="296" r:id="rId54"/>
    <p:sldId id="297" r:id="rId55"/>
    <p:sldId id="298" r:id="rId56"/>
    <p:sldId id="299" r:id="rId57"/>
    <p:sldId id="300" r:id="rId58"/>
    <p:sldId id="301" r:id="rId59"/>
    <p:sldId id="302" r:id="rId60"/>
    <p:sldId id="303" r:id="rId61"/>
    <p:sldId id="304" r:id="rId62"/>
  </p:sldIdLst>
  <p:sldSz cx="9144000" cy="5145088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Perpetua" charset="0"/>
        <a:ea typeface="+mn-ea"/>
        <a:cs typeface="Arial" charset="0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Perpetua" charset="0"/>
        <a:ea typeface="+mn-ea"/>
        <a:cs typeface="Arial" charset="0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Perpetua" charset="0"/>
        <a:ea typeface="+mn-ea"/>
        <a:cs typeface="Arial" charset="0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Perpetua" charset="0"/>
        <a:ea typeface="+mn-ea"/>
        <a:cs typeface="Arial" charset="0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Perpetua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Perpetua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Perpetua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Perpetua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Perpetua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f1xOlVeFnaQtY1DXHXhzDA==" hashData="zwDHD6wRVpddpxwjqJmZy2yPo8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246" y="-8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5.xml"/><Relationship Id="rId26" Type="http://schemas.openxmlformats.org/officeDocument/2006/relationships/slide" Target="slides/slide13.xml"/><Relationship Id="rId39" Type="http://schemas.openxmlformats.org/officeDocument/2006/relationships/slide" Target="slides/slide26.xml"/><Relationship Id="rId21" Type="http://schemas.openxmlformats.org/officeDocument/2006/relationships/slide" Target="slides/slide8.xml"/><Relationship Id="rId34" Type="http://schemas.openxmlformats.org/officeDocument/2006/relationships/slide" Target="slides/slide21.xml"/><Relationship Id="rId42" Type="http://schemas.openxmlformats.org/officeDocument/2006/relationships/slide" Target="slides/slide29.xml"/><Relationship Id="rId47" Type="http://schemas.openxmlformats.org/officeDocument/2006/relationships/slide" Target="slides/slide34.xml"/><Relationship Id="rId50" Type="http://schemas.openxmlformats.org/officeDocument/2006/relationships/slide" Target="slides/slide37.xml"/><Relationship Id="rId55" Type="http://schemas.openxmlformats.org/officeDocument/2006/relationships/slide" Target="slides/slide42.xml"/><Relationship Id="rId63" Type="http://schemas.openxmlformats.org/officeDocument/2006/relationships/notesMaster" Target="notesMasters/notesMaster1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3.xml"/><Relationship Id="rId29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1.xml"/><Relationship Id="rId32" Type="http://schemas.openxmlformats.org/officeDocument/2006/relationships/slide" Target="slides/slide19.xml"/><Relationship Id="rId37" Type="http://schemas.openxmlformats.org/officeDocument/2006/relationships/slide" Target="slides/slide24.xml"/><Relationship Id="rId40" Type="http://schemas.openxmlformats.org/officeDocument/2006/relationships/slide" Target="slides/slide27.xml"/><Relationship Id="rId45" Type="http://schemas.openxmlformats.org/officeDocument/2006/relationships/slide" Target="slides/slide32.xml"/><Relationship Id="rId53" Type="http://schemas.openxmlformats.org/officeDocument/2006/relationships/slide" Target="slides/slide40.xml"/><Relationship Id="rId58" Type="http://schemas.openxmlformats.org/officeDocument/2006/relationships/slide" Target="slides/slide45.xml"/><Relationship Id="rId66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2.xml"/><Relationship Id="rId23" Type="http://schemas.openxmlformats.org/officeDocument/2006/relationships/slide" Target="slides/slide10.xml"/><Relationship Id="rId28" Type="http://schemas.openxmlformats.org/officeDocument/2006/relationships/slide" Target="slides/slide15.xml"/><Relationship Id="rId36" Type="http://schemas.openxmlformats.org/officeDocument/2006/relationships/slide" Target="slides/slide23.xml"/><Relationship Id="rId49" Type="http://schemas.openxmlformats.org/officeDocument/2006/relationships/slide" Target="slides/slide36.xml"/><Relationship Id="rId57" Type="http://schemas.openxmlformats.org/officeDocument/2006/relationships/slide" Target="slides/slide44.xml"/><Relationship Id="rId61" Type="http://schemas.openxmlformats.org/officeDocument/2006/relationships/slide" Target="slides/slide48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6.xml"/><Relationship Id="rId31" Type="http://schemas.openxmlformats.org/officeDocument/2006/relationships/slide" Target="slides/slide18.xml"/><Relationship Id="rId44" Type="http://schemas.openxmlformats.org/officeDocument/2006/relationships/slide" Target="slides/slide31.xml"/><Relationship Id="rId52" Type="http://schemas.openxmlformats.org/officeDocument/2006/relationships/slide" Target="slides/slide39.xml"/><Relationship Id="rId60" Type="http://schemas.openxmlformats.org/officeDocument/2006/relationships/slide" Target="slides/slide47.xml"/><Relationship Id="rId65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1.xml"/><Relationship Id="rId22" Type="http://schemas.openxmlformats.org/officeDocument/2006/relationships/slide" Target="slides/slide9.xml"/><Relationship Id="rId27" Type="http://schemas.openxmlformats.org/officeDocument/2006/relationships/slide" Target="slides/slide14.xml"/><Relationship Id="rId30" Type="http://schemas.openxmlformats.org/officeDocument/2006/relationships/slide" Target="slides/slide17.xml"/><Relationship Id="rId35" Type="http://schemas.openxmlformats.org/officeDocument/2006/relationships/slide" Target="slides/slide22.xml"/><Relationship Id="rId43" Type="http://schemas.openxmlformats.org/officeDocument/2006/relationships/slide" Target="slides/slide30.xml"/><Relationship Id="rId48" Type="http://schemas.openxmlformats.org/officeDocument/2006/relationships/slide" Target="slides/slide35.xml"/><Relationship Id="rId56" Type="http://schemas.openxmlformats.org/officeDocument/2006/relationships/slide" Target="slides/slide43.xml"/><Relationship Id="rId64" Type="http://schemas.openxmlformats.org/officeDocument/2006/relationships/presProps" Target="presProps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38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4.xml"/><Relationship Id="rId25" Type="http://schemas.openxmlformats.org/officeDocument/2006/relationships/slide" Target="slides/slide12.xml"/><Relationship Id="rId33" Type="http://schemas.openxmlformats.org/officeDocument/2006/relationships/slide" Target="slides/slide20.xml"/><Relationship Id="rId38" Type="http://schemas.openxmlformats.org/officeDocument/2006/relationships/slide" Target="slides/slide25.xml"/><Relationship Id="rId46" Type="http://schemas.openxmlformats.org/officeDocument/2006/relationships/slide" Target="slides/slide33.xml"/><Relationship Id="rId59" Type="http://schemas.openxmlformats.org/officeDocument/2006/relationships/slide" Target="slides/slide46.xml"/><Relationship Id="rId67" Type="http://schemas.openxmlformats.org/officeDocument/2006/relationships/tableStyles" Target="tableStyles.xml"/><Relationship Id="rId20" Type="http://schemas.openxmlformats.org/officeDocument/2006/relationships/slide" Target="slides/slide7.xml"/><Relationship Id="rId41" Type="http://schemas.openxmlformats.org/officeDocument/2006/relationships/slide" Target="slides/slide28.xml"/><Relationship Id="rId54" Type="http://schemas.openxmlformats.org/officeDocument/2006/relationships/slide" Target="slides/slide41.xml"/><Relationship Id="rId62" Type="http://schemas.openxmlformats.org/officeDocument/2006/relationships/slide" Target="slides/slide4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3884613" y="0"/>
            <a:ext cx="2970212" cy="4556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Calibri" pitchFamily="32" charset="0"/>
                <a:cs typeface="Lucida Sans Unicode" charset="0"/>
              </a:defRPr>
            </a:lvl1pPr>
          </a:lstStyle>
          <a:p>
            <a:endParaRPr lang="es-ES"/>
          </a:p>
        </p:txBody>
      </p:sp>
      <p:sp>
        <p:nvSpPr>
          <p:cNvPr id="13316" name="Rectangle 4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381000" y="685800"/>
            <a:ext cx="6094413" cy="3427413"/>
          </a:xfrm>
          <a:prstGeom prst="rect">
            <a:avLst/>
          </a:prstGeom>
          <a:noFill/>
          <a:ln w="12600" cap="sq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3317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" smtClean="0"/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3319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Calibri" pitchFamily="32" charset="0"/>
                <a:cs typeface="Lucida Sans Unicode" charset="0"/>
              </a:defRPr>
            </a:lvl1pPr>
          </a:lstStyle>
          <a:p>
            <a:fld id="{54CD6737-E006-440C-AD55-2762738B65CB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320B96A-39AC-4F28-8CE9-CB3D052C8AEF}" type="slidenum">
              <a:rPr lang="es-ES"/>
              <a:pPr/>
              <a:t>1</a:t>
            </a:fld>
            <a:endParaRPr lang="es-ES"/>
          </a:p>
        </p:txBody>
      </p:sp>
      <p:sp>
        <p:nvSpPr>
          <p:cNvPr id="6348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63491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6F63E6C5-B3E8-4901-A72D-B19EA23785DD}" type="slidenum">
              <a:rPr lang="es-ES" sz="1200">
                <a:solidFill>
                  <a:srgbClr val="000000"/>
                </a:solidFill>
                <a:latin typeface="Calibri" pitchFamily="32" charset="0"/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</a:t>
            </a:fld>
            <a:endParaRPr lang="es-ES" sz="1200">
              <a:solidFill>
                <a:srgbClr val="000000"/>
              </a:solidFill>
              <a:latin typeface="Calibri" pitchFamily="32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8FCC227-0696-401C-8FC5-43F1F8C4F381}" type="slidenum">
              <a:rPr lang="es-ES"/>
              <a:pPr/>
              <a:t>2</a:t>
            </a:fld>
            <a:endParaRPr lang="es-ES"/>
          </a:p>
        </p:txBody>
      </p:sp>
      <p:sp>
        <p:nvSpPr>
          <p:cNvPr id="6451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A9D37F3-1026-4379-BAC9-217A98466312}" type="slidenum">
              <a:rPr lang="es-ES"/>
              <a:pPr/>
              <a:t>3</a:t>
            </a:fld>
            <a:endParaRPr lang="es-ES"/>
          </a:p>
        </p:txBody>
      </p:sp>
      <p:sp>
        <p:nvSpPr>
          <p:cNvPr id="6553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7B3A9EC-E652-431B-8A88-1629892302B9}" type="slidenum">
              <a:rPr lang="es-ES"/>
              <a:pPr/>
              <a:t>4</a:t>
            </a:fld>
            <a:endParaRPr lang="es-ES"/>
          </a:p>
        </p:txBody>
      </p:sp>
      <p:sp>
        <p:nvSpPr>
          <p:cNvPr id="6656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F0F260B-5521-4E45-A436-63B64A70F14C}" type="slidenum">
              <a:rPr lang="es-ES"/>
              <a:pPr/>
              <a:t>5</a:t>
            </a:fld>
            <a:endParaRPr lang="es-ES"/>
          </a:p>
        </p:txBody>
      </p:sp>
      <p:sp>
        <p:nvSpPr>
          <p:cNvPr id="6758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42BA56C-431B-4A30-9133-B1860AB6F9B0}" type="slidenum">
              <a:rPr lang="es-ES"/>
              <a:pPr/>
              <a:t>6</a:t>
            </a:fld>
            <a:endParaRPr lang="es-ES"/>
          </a:p>
        </p:txBody>
      </p:sp>
      <p:sp>
        <p:nvSpPr>
          <p:cNvPr id="6860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69CFAF1-1222-4AF0-A604-5EB0479EFC8F}" type="slidenum">
              <a:rPr lang="es-ES"/>
              <a:pPr/>
              <a:t>7</a:t>
            </a:fld>
            <a:endParaRPr lang="es-ES"/>
          </a:p>
        </p:txBody>
      </p:sp>
      <p:sp>
        <p:nvSpPr>
          <p:cNvPr id="6963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1EF3E14-D7B6-4AD1-9F08-C33F9225E0D8}" type="slidenum">
              <a:rPr lang="es-ES"/>
              <a:pPr/>
              <a:t>8</a:t>
            </a:fld>
            <a:endParaRPr lang="es-ES"/>
          </a:p>
        </p:txBody>
      </p:sp>
      <p:sp>
        <p:nvSpPr>
          <p:cNvPr id="7065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32E2796-36FA-4D15-974E-EB469EB9E39C}" type="slidenum">
              <a:rPr lang="es-ES"/>
              <a:pPr/>
              <a:t>9</a:t>
            </a:fld>
            <a:endParaRPr lang="es-ES"/>
          </a:p>
        </p:txBody>
      </p:sp>
      <p:sp>
        <p:nvSpPr>
          <p:cNvPr id="7168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A19A56B-DEC0-495F-9D37-C9B06A0B7D71}" type="slidenum">
              <a:rPr lang="es-ES"/>
              <a:pPr/>
              <a:t>10</a:t>
            </a:fld>
            <a:endParaRPr lang="es-ES"/>
          </a:p>
        </p:txBody>
      </p:sp>
      <p:sp>
        <p:nvSpPr>
          <p:cNvPr id="7270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177AF76-6C4C-47E8-8B70-5A311FE49B5A}" type="slidenum">
              <a:rPr lang="es-ES"/>
              <a:pPr/>
              <a:t>11</a:t>
            </a:fld>
            <a:endParaRPr lang="es-ES"/>
          </a:p>
        </p:txBody>
      </p:sp>
      <p:sp>
        <p:nvSpPr>
          <p:cNvPr id="7372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889C113-57BB-4F54-A370-583FFAD2EEAA}" type="slidenum">
              <a:rPr lang="es-ES"/>
              <a:pPr/>
              <a:t>12</a:t>
            </a:fld>
            <a:endParaRPr lang="es-ES"/>
          </a:p>
        </p:txBody>
      </p:sp>
      <p:sp>
        <p:nvSpPr>
          <p:cNvPr id="7475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B066768-7CE8-4C25-BAEA-E2B4B945EC38}" type="slidenum">
              <a:rPr lang="es-ES"/>
              <a:pPr/>
              <a:t>13</a:t>
            </a:fld>
            <a:endParaRPr lang="es-ES"/>
          </a:p>
        </p:txBody>
      </p:sp>
      <p:sp>
        <p:nvSpPr>
          <p:cNvPr id="7577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E847B1C-325C-4A39-9929-4BF08B078759}" type="slidenum">
              <a:rPr lang="es-ES"/>
              <a:pPr/>
              <a:t>14</a:t>
            </a:fld>
            <a:endParaRPr lang="es-ES"/>
          </a:p>
        </p:txBody>
      </p:sp>
      <p:sp>
        <p:nvSpPr>
          <p:cNvPr id="7680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D833C76-6A9C-47A6-BCF3-72C6151CE98C}" type="slidenum">
              <a:rPr lang="es-ES"/>
              <a:pPr/>
              <a:t>15</a:t>
            </a:fld>
            <a:endParaRPr lang="es-ES"/>
          </a:p>
        </p:txBody>
      </p:sp>
      <p:sp>
        <p:nvSpPr>
          <p:cNvPr id="7782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36D8FD7-353E-48C0-AC52-F57E625CD918}" type="slidenum">
              <a:rPr lang="es-ES"/>
              <a:pPr/>
              <a:t>16</a:t>
            </a:fld>
            <a:endParaRPr lang="es-ES"/>
          </a:p>
        </p:txBody>
      </p:sp>
      <p:sp>
        <p:nvSpPr>
          <p:cNvPr id="7884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885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37479BC-FCDC-4023-8799-22E16B87FFFD}" type="slidenum">
              <a:rPr lang="es-ES"/>
              <a:pPr/>
              <a:t>17</a:t>
            </a:fld>
            <a:endParaRPr lang="es-ES"/>
          </a:p>
        </p:txBody>
      </p:sp>
      <p:sp>
        <p:nvSpPr>
          <p:cNvPr id="7987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12BF2E4-D964-4E0E-A0DC-27310537A650}" type="slidenum">
              <a:rPr lang="es-ES"/>
              <a:pPr/>
              <a:t>18</a:t>
            </a:fld>
            <a:endParaRPr lang="es-ES"/>
          </a:p>
        </p:txBody>
      </p:sp>
      <p:sp>
        <p:nvSpPr>
          <p:cNvPr id="8089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89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82F6C22-0230-4DD0-8EA3-B0113C963C4D}" type="slidenum">
              <a:rPr lang="es-ES"/>
              <a:pPr/>
              <a:t>19</a:t>
            </a:fld>
            <a:endParaRPr lang="es-ES"/>
          </a:p>
        </p:txBody>
      </p:sp>
      <p:sp>
        <p:nvSpPr>
          <p:cNvPr id="8192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1FD1A1D-7997-43E8-8C47-C843CD5AAA05}" type="slidenum">
              <a:rPr lang="es-ES"/>
              <a:pPr/>
              <a:t>20</a:t>
            </a:fld>
            <a:endParaRPr lang="es-ES"/>
          </a:p>
        </p:txBody>
      </p:sp>
      <p:sp>
        <p:nvSpPr>
          <p:cNvPr id="8294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A094EBB-E69B-421A-9981-2663E5A1CB44}" type="slidenum">
              <a:rPr lang="es-ES"/>
              <a:pPr/>
              <a:t>21</a:t>
            </a:fld>
            <a:endParaRPr lang="es-ES"/>
          </a:p>
        </p:txBody>
      </p:sp>
      <p:sp>
        <p:nvSpPr>
          <p:cNvPr id="8396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397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2B093C5-8457-4040-AA34-7C19AFA0D624}" type="slidenum">
              <a:rPr lang="es-ES"/>
              <a:pPr/>
              <a:t>22</a:t>
            </a:fld>
            <a:endParaRPr lang="es-ES"/>
          </a:p>
        </p:txBody>
      </p:sp>
      <p:sp>
        <p:nvSpPr>
          <p:cNvPr id="8499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8409CCF-E9E3-4DF7-9957-D96DD3E0F073}" type="slidenum">
              <a:rPr lang="es-ES"/>
              <a:pPr/>
              <a:t>23</a:t>
            </a:fld>
            <a:endParaRPr lang="es-ES"/>
          </a:p>
        </p:txBody>
      </p:sp>
      <p:sp>
        <p:nvSpPr>
          <p:cNvPr id="8601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43CF922-CAD8-4FE3-9501-4C173B6A09E5}" type="slidenum">
              <a:rPr lang="es-ES"/>
              <a:pPr/>
              <a:t>24</a:t>
            </a:fld>
            <a:endParaRPr lang="es-ES"/>
          </a:p>
        </p:txBody>
      </p:sp>
      <p:sp>
        <p:nvSpPr>
          <p:cNvPr id="8704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704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3CA1CB1-17F4-49F7-8CD1-7C9541D1120B}" type="slidenum">
              <a:rPr lang="es-ES"/>
              <a:pPr/>
              <a:t>25</a:t>
            </a:fld>
            <a:endParaRPr lang="es-ES"/>
          </a:p>
        </p:txBody>
      </p:sp>
      <p:sp>
        <p:nvSpPr>
          <p:cNvPr id="8806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41138B3-1608-41EF-A0AC-B3CC79C5C76A}" type="slidenum">
              <a:rPr lang="es-ES"/>
              <a:pPr/>
              <a:t>26</a:t>
            </a:fld>
            <a:endParaRPr lang="es-ES"/>
          </a:p>
        </p:txBody>
      </p:sp>
      <p:sp>
        <p:nvSpPr>
          <p:cNvPr id="8908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EB5BD3E-97A0-4D77-89E4-26F08B48CB88}" type="slidenum">
              <a:rPr lang="es-ES"/>
              <a:pPr/>
              <a:t>27</a:t>
            </a:fld>
            <a:endParaRPr lang="es-ES"/>
          </a:p>
        </p:txBody>
      </p:sp>
      <p:sp>
        <p:nvSpPr>
          <p:cNvPr id="9011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8ECC178-5973-40AE-8855-3D6140FE1A61}" type="slidenum">
              <a:rPr lang="es-ES"/>
              <a:pPr/>
              <a:t>28</a:t>
            </a:fld>
            <a:endParaRPr lang="es-ES"/>
          </a:p>
        </p:txBody>
      </p:sp>
      <p:sp>
        <p:nvSpPr>
          <p:cNvPr id="9113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3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85904EC-B279-4E33-8790-842BA336C5F5}" type="slidenum">
              <a:rPr lang="es-ES"/>
              <a:pPr/>
              <a:t>29</a:t>
            </a:fld>
            <a:endParaRPr lang="es-ES"/>
          </a:p>
        </p:txBody>
      </p:sp>
      <p:sp>
        <p:nvSpPr>
          <p:cNvPr id="9216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0525B9E-3283-4C54-B23F-A363C97C08B1}" type="slidenum">
              <a:rPr lang="es-ES"/>
              <a:pPr/>
              <a:t>30</a:t>
            </a:fld>
            <a:endParaRPr lang="es-ES"/>
          </a:p>
        </p:txBody>
      </p:sp>
      <p:sp>
        <p:nvSpPr>
          <p:cNvPr id="9318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C90CD51-8F06-4DA5-A849-1E3DEA8D43B8}" type="slidenum">
              <a:rPr lang="es-ES"/>
              <a:pPr/>
              <a:t>31</a:t>
            </a:fld>
            <a:endParaRPr lang="es-ES"/>
          </a:p>
        </p:txBody>
      </p:sp>
      <p:sp>
        <p:nvSpPr>
          <p:cNvPr id="9420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421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B226FFB-03DD-4252-85AC-3334E18C7997}" type="slidenum">
              <a:rPr lang="es-ES"/>
              <a:pPr/>
              <a:t>32</a:t>
            </a:fld>
            <a:endParaRPr lang="es-ES"/>
          </a:p>
        </p:txBody>
      </p:sp>
      <p:sp>
        <p:nvSpPr>
          <p:cNvPr id="9523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523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CAB6513-A3BB-49F3-A059-B41E3C018FC8}" type="slidenum">
              <a:rPr lang="es-ES"/>
              <a:pPr/>
              <a:t>33</a:t>
            </a:fld>
            <a:endParaRPr lang="es-ES"/>
          </a:p>
        </p:txBody>
      </p:sp>
      <p:sp>
        <p:nvSpPr>
          <p:cNvPr id="9625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625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CA5296D-6E4E-4D91-B0EB-753F7664EE52}" type="slidenum">
              <a:rPr lang="es-ES"/>
              <a:pPr/>
              <a:t>34</a:t>
            </a:fld>
            <a:endParaRPr lang="es-ES"/>
          </a:p>
        </p:txBody>
      </p:sp>
      <p:sp>
        <p:nvSpPr>
          <p:cNvPr id="9728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728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967E1D8-016F-45DD-9D52-FD21DB57DD61}" type="slidenum">
              <a:rPr lang="es-ES"/>
              <a:pPr/>
              <a:t>35</a:t>
            </a:fld>
            <a:endParaRPr lang="es-ES"/>
          </a:p>
        </p:txBody>
      </p:sp>
      <p:sp>
        <p:nvSpPr>
          <p:cNvPr id="9830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7A683B9-B46F-4A0C-AD20-FEDB55E9D561}" type="slidenum">
              <a:rPr lang="es-ES"/>
              <a:pPr/>
              <a:t>36</a:t>
            </a:fld>
            <a:endParaRPr lang="es-ES"/>
          </a:p>
        </p:txBody>
      </p:sp>
      <p:sp>
        <p:nvSpPr>
          <p:cNvPr id="9932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933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9E82053-AFD6-43B8-BAB8-98EBA653FF53}" type="slidenum">
              <a:rPr lang="es-ES"/>
              <a:pPr/>
              <a:t>37</a:t>
            </a:fld>
            <a:endParaRPr lang="es-ES"/>
          </a:p>
        </p:txBody>
      </p:sp>
      <p:sp>
        <p:nvSpPr>
          <p:cNvPr id="10035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035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261C938-5653-412F-A7E6-CDB33A8EFE0A}" type="slidenum">
              <a:rPr lang="es-ES"/>
              <a:pPr/>
              <a:t>38</a:t>
            </a:fld>
            <a:endParaRPr lang="es-ES"/>
          </a:p>
        </p:txBody>
      </p:sp>
      <p:sp>
        <p:nvSpPr>
          <p:cNvPr id="10137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137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2D48C44-8184-41F2-99C7-8DB93991C956}" type="slidenum">
              <a:rPr lang="es-ES"/>
              <a:pPr/>
              <a:t>39</a:t>
            </a:fld>
            <a:endParaRPr lang="es-ES"/>
          </a:p>
        </p:txBody>
      </p:sp>
      <p:sp>
        <p:nvSpPr>
          <p:cNvPr id="10240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110C125-B5B1-4E1F-B2ED-57A755CC215C}" type="slidenum">
              <a:rPr lang="es-ES"/>
              <a:pPr/>
              <a:t>40</a:t>
            </a:fld>
            <a:endParaRPr lang="es-ES"/>
          </a:p>
        </p:txBody>
      </p:sp>
      <p:sp>
        <p:nvSpPr>
          <p:cNvPr id="10342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342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ED67690-614F-4BC9-8698-050E203BD93B}" type="slidenum">
              <a:rPr lang="es-ES"/>
              <a:pPr/>
              <a:t>41</a:t>
            </a:fld>
            <a:endParaRPr lang="es-ES"/>
          </a:p>
        </p:txBody>
      </p:sp>
      <p:sp>
        <p:nvSpPr>
          <p:cNvPr id="10444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445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5DF704B-8738-46EE-9A03-1E11A786C391}" type="slidenum">
              <a:rPr lang="es-ES"/>
              <a:pPr/>
              <a:t>42</a:t>
            </a:fld>
            <a:endParaRPr lang="es-ES"/>
          </a:p>
        </p:txBody>
      </p:sp>
      <p:sp>
        <p:nvSpPr>
          <p:cNvPr id="10547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547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0D01EA6-8712-459C-AC9F-3D4F8DAECFF3}" type="slidenum">
              <a:rPr lang="es-ES"/>
              <a:pPr/>
              <a:t>43</a:t>
            </a:fld>
            <a:endParaRPr lang="es-ES"/>
          </a:p>
        </p:txBody>
      </p:sp>
      <p:sp>
        <p:nvSpPr>
          <p:cNvPr id="10649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649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45AEB50-3F2F-4A55-BB42-0131E5C3483B}" type="slidenum">
              <a:rPr lang="es-ES"/>
              <a:pPr/>
              <a:t>44</a:t>
            </a:fld>
            <a:endParaRPr lang="es-ES"/>
          </a:p>
        </p:txBody>
      </p:sp>
      <p:sp>
        <p:nvSpPr>
          <p:cNvPr id="10752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752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686B613-36B8-4423-9705-EF59617EAFC8}" type="slidenum">
              <a:rPr lang="es-ES"/>
              <a:pPr/>
              <a:t>45</a:t>
            </a:fld>
            <a:endParaRPr lang="es-ES"/>
          </a:p>
        </p:txBody>
      </p:sp>
      <p:sp>
        <p:nvSpPr>
          <p:cNvPr id="10854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854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3A9CEFE-7D77-446A-A663-3100CE964B90}" type="slidenum">
              <a:rPr lang="es-ES"/>
              <a:pPr/>
              <a:t>46</a:t>
            </a:fld>
            <a:endParaRPr lang="es-ES"/>
          </a:p>
        </p:txBody>
      </p:sp>
      <p:sp>
        <p:nvSpPr>
          <p:cNvPr id="10956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957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F2BDFA0-F410-4953-B882-7D383086DB54}" type="slidenum">
              <a:rPr lang="es-ES"/>
              <a:pPr/>
              <a:t>47</a:t>
            </a:fld>
            <a:endParaRPr lang="es-ES"/>
          </a:p>
        </p:txBody>
      </p:sp>
      <p:sp>
        <p:nvSpPr>
          <p:cNvPr id="11059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059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F661DED-8F15-4377-9BFD-BCF628BB1405}" type="slidenum">
              <a:rPr lang="es-ES"/>
              <a:pPr/>
              <a:t>48</a:t>
            </a:fld>
            <a:endParaRPr lang="es-ES"/>
          </a:p>
        </p:txBody>
      </p:sp>
      <p:sp>
        <p:nvSpPr>
          <p:cNvPr id="11161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2588" y="685800"/>
            <a:ext cx="60928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161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331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6238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E79BAAE-2283-4BF6-AD55-F09EFD6DCB1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7149E25-A487-440A-9D17-6F817D727BC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6763"/>
            <a:ext cx="7772400" cy="10207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1225"/>
            <a:ext cx="7772400" cy="1125538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AC3B295-3083-47D2-83BE-714261BAF0C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914400" y="1085850"/>
            <a:ext cx="3808413" cy="34274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875213" y="1085850"/>
            <a:ext cx="3810000" cy="34274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EBD98F6-1F58-43C6-BBB2-18CA1A06C82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3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3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BABF612-7063-4D61-B100-C792EA0A50A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62B4629-BCCC-4C9B-AED4-4E78DF72654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2E7AED7-32B6-41CA-9F9A-80B6045BEF2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910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94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230B07C-2D68-4322-AF1F-94CF6B4D14E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2038"/>
            <a:ext cx="5486400" cy="4254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7488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048D33F-2134-4B39-83D2-0DEA9C198B0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10C09E14-E684-45A7-B09A-270668F3A2E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43700" y="206375"/>
            <a:ext cx="1941513" cy="4306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914400" y="206375"/>
            <a:ext cx="5676900" cy="4306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1F403661-3BE5-4902-9F37-A4B3211A23E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331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6238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8F24F7C-F068-4A88-AF7E-C0BBA761CB0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FC7ABDD-1CA4-40EE-AB42-CC5044F54A5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6763"/>
            <a:ext cx="7772400" cy="10207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1225"/>
            <a:ext cx="7772400" cy="1125538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28D6186-7D1D-46B6-83D7-5B1C48FCB33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914400" y="1085850"/>
            <a:ext cx="3808413" cy="34274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875213" y="1085850"/>
            <a:ext cx="3810000" cy="34274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03/09/14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2BFC823-67AA-4DDB-BF0B-657AC13E6EC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3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3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03/09/14</a:t>
            </a:r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983E380-9C42-403B-A284-7F7373D6454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03/09/14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9D345C8-B7F1-4AA4-A0EF-B37AED86E1A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03/09/14</a:t>
            </a:r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64B1E03-8A6E-4D52-AD31-F7A59B596B4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910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94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03/09/14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C545FE2-DD50-402B-912C-516327A2C42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2038"/>
            <a:ext cx="5486400" cy="4254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7488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03/09/14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4E46386-7C70-4244-99AE-FEDF89C20A5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E4A4DBC-43AE-49D9-9554-172DADADF89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43700" y="206375"/>
            <a:ext cx="1941513" cy="4306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914400" y="206375"/>
            <a:ext cx="5676900" cy="4306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0D0680D-14CA-4F73-BD0F-B82C48A3B74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331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6238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7814185-3DEC-42BD-A2DD-2A16A6C5811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60C4031-5C09-4F4B-8817-757A959873B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6763"/>
            <a:ext cx="7772400" cy="10207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1225"/>
            <a:ext cx="7772400" cy="1125538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AA75062-6FDC-4CC3-84A1-76D489C1523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914400" y="1085850"/>
            <a:ext cx="3808413" cy="34274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875213" y="1085850"/>
            <a:ext cx="3810000" cy="34274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9A677FB-66C6-40A0-BCE9-ACCE6445A15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3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3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596A0EB-E895-41CD-A0F2-F3FC8F6F879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2E044C9-DCD7-47E8-ABBC-84DC54D273C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A3AC2C6-C6FF-43C3-BEA1-C73642EDD59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910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94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26D2FEA-ED7E-4F7D-80E8-DCFFB20ADB8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2038"/>
            <a:ext cx="5486400" cy="4254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7488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32B37C1-880C-4307-A356-EA7DBBD79CB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2F1FBC3-955D-4099-A878-E71AC86DC52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43700" y="206375"/>
            <a:ext cx="1941513" cy="4306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914400" y="206375"/>
            <a:ext cx="5676900" cy="4306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6EFCAD8-5D97-4ABA-88C5-E417119C0DB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331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6238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7CA3BF9-7071-470E-AE24-EC5A869967D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6FF639C-3092-479A-A639-B346CCE9DE6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6763"/>
            <a:ext cx="7772400" cy="10207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1225"/>
            <a:ext cx="7772400" cy="1125538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2A89832-0611-46EE-8082-4BFF7E25C85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914400" y="1085850"/>
            <a:ext cx="3808413" cy="34274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875213" y="1085850"/>
            <a:ext cx="3810000" cy="34274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04898D0-FABD-49F7-8432-DDC89599C6C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3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3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EBFB147-F64A-4CF1-9BFA-AC4FE39FE16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3D7C03D-BDAD-4B82-B432-CA0FB138A44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873F7D4-3546-481E-B10C-08C4163DAC2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910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94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9A608A1-FBCF-4E82-AB60-9049BE30481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2038"/>
            <a:ext cx="5486400" cy="4254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7488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8B767D1-31CC-4ED6-BAEF-34BC49A95B9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3836ECF-3DFF-4A0B-8630-56F542C1F75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43700" y="206375"/>
            <a:ext cx="1941513" cy="4306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914400" y="206375"/>
            <a:ext cx="5676900" cy="4306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B1F4506-8148-4BC2-9728-826ED652E25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331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6238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424B718-011D-4D32-81AF-DC148CFA81B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8C80501-DA22-483A-876C-B2A41EBC6DE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6763"/>
            <a:ext cx="7772400" cy="10207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1225"/>
            <a:ext cx="7772400" cy="1125538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8C75D0D-0393-4AD6-997C-8C187AC1F57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914400" y="1085850"/>
            <a:ext cx="3808413" cy="34274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875213" y="1085850"/>
            <a:ext cx="3810000" cy="34274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5F42749-2771-41A2-BBCC-D9ADB0DA804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3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3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B135415-5240-4260-91F8-DA7E54DC96D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22801BA-08B0-42DB-9AF4-E907CBC1F15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E7F30C8-0685-42DC-BD0B-8630FC9EAE1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910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94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2423B76-7260-413B-9F4B-5F286E3CED4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2038"/>
            <a:ext cx="5486400" cy="4254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7488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2CD2354-4A9C-4330-94CD-EB5A2AD3B10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19B8849-AA32-43FF-962C-3C70A1FFEBA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43700" y="206375"/>
            <a:ext cx="1941513" cy="4306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914400" y="206375"/>
            <a:ext cx="5676900" cy="4306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C1A94D7-02B2-4E07-B659-9D656E7747B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331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6238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929E3E7-1E10-4A05-A45C-D7F767CC490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DD5A831-54CF-4844-9F10-530F1D93EF7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6763"/>
            <a:ext cx="7772400" cy="10207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1225"/>
            <a:ext cx="7772400" cy="1125538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AEA685D-D41D-4B7C-B560-3D284C5838B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914400" y="1085850"/>
            <a:ext cx="3808413" cy="34274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875213" y="1085850"/>
            <a:ext cx="3810000" cy="34274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504B61F-5E7C-472C-94F8-3D2FEFEE3A4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3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3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61D03FB-A38C-42F9-908B-D7F9094AD9B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504DCB4-9B1A-4F68-B390-D299755B42B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69F37AE-A9CB-4396-ABF8-669A29ADB63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910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94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8CB3683-DC58-40A3-9C15-6FAAA9EB742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2038"/>
            <a:ext cx="5486400" cy="4254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7488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9D503EE-BE89-49AF-8F19-F829A1ADD26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F7D17E8-7B41-4FFC-96DC-A273DF2B3D9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43700" y="206375"/>
            <a:ext cx="1941513" cy="4306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914400" y="206375"/>
            <a:ext cx="5676900" cy="4306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37171B6-4C6F-47C4-BC54-1F36E76AC32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331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6238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2738769-307B-4084-AA77-861AB34B365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972A76F-B2B5-4638-A6FB-FBA0897538A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6763"/>
            <a:ext cx="7772400" cy="10207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1225"/>
            <a:ext cx="7772400" cy="1125538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F461E6C-9D0C-418E-9A85-EDB53A77E50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914400" y="1085850"/>
            <a:ext cx="3808413" cy="34274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875213" y="1085850"/>
            <a:ext cx="3810000" cy="34274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774F5CF-515F-401A-A5BF-82E3671DEB7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3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3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183B87E-E9F2-4CE0-A02E-E857C82207D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8949833-34E7-4055-8C69-02CCF981EF0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BC2C3FD-687C-4DEA-AB0A-9668CCEC2AC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910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94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1C13CB5A-F40E-4527-9BD3-B2D3AE5DB2B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2038"/>
            <a:ext cx="5486400" cy="4254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7488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EB24B04-95DE-42F7-9629-081194B2E6F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2FF2302-C1A3-45DE-A823-9F99EE1C0EB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43700" y="206375"/>
            <a:ext cx="1941513" cy="4306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914400" y="206375"/>
            <a:ext cx="5676900" cy="4306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4CBA206-1AD7-4262-A05A-93F3D5BC23A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331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6238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3EAD702-382C-42A6-BC11-C61D9AA3C9B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2203904-6168-4340-B5E5-9E74575A94F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6763"/>
            <a:ext cx="7772400" cy="10207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1225"/>
            <a:ext cx="7772400" cy="1125538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85E7E4D-3688-47BF-B23D-1059EA0242A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914400" y="1085850"/>
            <a:ext cx="3808413" cy="34274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875213" y="1085850"/>
            <a:ext cx="3810000" cy="34274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34B51B5-2AAB-47D5-ADE6-1840774DE67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3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3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902887B-BE08-4A48-850C-D18C6C0829F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F9C70C1-F887-4732-B0B9-EB4A15C2503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B1317A8-8E9E-4D67-AF42-F178FFD9A23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910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94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024DE71-F4FD-4F38-BFD4-14553AF028D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2038"/>
            <a:ext cx="5486400" cy="4254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7488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AB83A1C-A1A8-4855-875C-0651652A005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106DF1D-55D2-4A3B-BD43-DA1C0FAB023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43700" y="206375"/>
            <a:ext cx="1941513" cy="4306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914400" y="206375"/>
            <a:ext cx="5676900" cy="4306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CB893B3-4011-424B-9528-D53D688D872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331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6238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A7F8BE2-4CC0-4FC5-BA19-8434E1E4C27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6F72410-7269-4553-9941-5BA8FC1BC08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6763"/>
            <a:ext cx="7772400" cy="10207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1225"/>
            <a:ext cx="7772400" cy="1125538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D6DCDF0-3C24-42DC-986D-8A682DC979D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914400" y="1085850"/>
            <a:ext cx="3808413" cy="34274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875213" y="1085850"/>
            <a:ext cx="3810000" cy="34274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AA47DF9-F5CB-40D6-B8D1-FF0E93F8A33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3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3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F43CE4B-A393-451C-98FF-29E603A083C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51E646C-055F-4C17-9EFF-23C1B5B643E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4B39218-56D3-4709-B4A1-14931593BF8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910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94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7F6FC4F-8DC3-4F53-B133-DBB669AF7DA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2038"/>
            <a:ext cx="5486400" cy="4254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7488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3B2B621-3C82-4529-AAD9-A3F63DF51BE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A92D223-3BCE-48BE-BE07-C22384C7694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43700" y="206375"/>
            <a:ext cx="1941513" cy="4306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914400" y="206375"/>
            <a:ext cx="5676900" cy="4306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194B20E-2A31-4F2B-AD78-C2ED90A5D12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331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6238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7FDCB01-F47F-438A-9392-C837F18833F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632B44A-DE36-4D86-BBE7-B72568E9334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6763"/>
            <a:ext cx="7772400" cy="10207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1225"/>
            <a:ext cx="7772400" cy="1125538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2E9483B-67AB-4315-9761-40B623345A1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914400" y="1085850"/>
            <a:ext cx="3808413" cy="34274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875213" y="1085850"/>
            <a:ext cx="3810000" cy="34274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E37B531-2064-4631-A22A-F0C0A10ECCA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3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3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2DDE713-3B2B-49B7-99F6-B3BA2F825B9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8F77FF3-D518-4D94-A685-6217E054AB4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9977A51-10B8-4A21-BB3B-5FFE3B2985A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910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94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18E6107-8889-4F71-9639-6961E6F0429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2038"/>
            <a:ext cx="5486400" cy="4254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7488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36F3AA7-82A9-42BA-AC9E-C716B7D1E83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0D50D19-457B-4209-87C1-2D8231CD51D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43700" y="206375"/>
            <a:ext cx="1941513" cy="4306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914400" y="206375"/>
            <a:ext cx="5676900" cy="4306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A56A485-AAFD-48D7-9D21-4D81641798F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331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6238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5BC825A-FC4D-470F-A4A2-4FF3B6A6E40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861F7D3-92A4-4034-ADE4-CBE7A8CAE02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6763"/>
            <a:ext cx="7772400" cy="10207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1225"/>
            <a:ext cx="7772400" cy="1125538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65A8E41-BA9C-40EC-8991-3CD628FD264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914400" y="1085850"/>
            <a:ext cx="3808413" cy="34274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875213" y="1085850"/>
            <a:ext cx="3810000" cy="34274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0F97AD1-AF34-42EF-BC5B-788D7D674F0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3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3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C58360E-EA3E-4CE1-ADCC-AE1672C3CD6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9884E7E-D1B9-4A83-B469-C33D8F4B025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AF7BDA9-BAAE-408D-9E78-8BAD6CFA97C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910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94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2FAEEDF-5F68-47D5-BACF-D02304CC89B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2038"/>
            <a:ext cx="5486400" cy="4254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7488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A454994-C3AA-4F17-987E-559D589483B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1608EA3-4520-469B-A999-DF740398B33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43700" y="206375"/>
            <a:ext cx="1941513" cy="4306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914400" y="206375"/>
            <a:ext cx="5676900" cy="4306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C1E2475-5C14-4BB7-ADBE-78BBB3B71E5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331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6238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F8BB23B-99FB-4146-B1AB-8EA8568EB4D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44F23F8-5F6B-41F0-8CB0-0D3EF5430FB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6763"/>
            <a:ext cx="7772400" cy="10207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1225"/>
            <a:ext cx="7772400" cy="1125538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C946390-C038-4745-A048-7E7EABB8B3C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914400" y="1085850"/>
            <a:ext cx="3808413" cy="34274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875213" y="1085850"/>
            <a:ext cx="3810000" cy="34274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D6574C2-E4AA-4E78-A78F-B0078746781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3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3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6642BAD-1DCA-4F71-A58A-E9836B59818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52663ED-173E-4454-BB77-BB1AE8B4B04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2A1B2C3-B4F5-42F3-B50C-B57A3883AF4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910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94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C432E83-8991-4F90-B1A2-4599F65E029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2038"/>
            <a:ext cx="5486400" cy="4254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7488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6960075-C511-4EB7-A6E1-612030110FA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29F05FF-582B-41E6-92E7-2C7B84E3AA1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43700" y="206375"/>
            <a:ext cx="1941513" cy="4306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914400" y="206375"/>
            <a:ext cx="5676900" cy="4306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E22909A-9712-4327-8D5A-AB40363DDA8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314"/>
            <a:ext cx="7772400" cy="110285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5550"/>
            <a:ext cx="6400800" cy="1314856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91AA8E-25C5-48F3-9A32-FAFE316BDB5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_rels/slideMaster13.xml.rels><?xml version="1.0" encoding="UTF-8" standalone="yes"?>
<Relationships xmlns="http://schemas.openxmlformats.org/package/2006/relationships"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1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026" name="AutoShape 2"/>
          <p:cNvSpPr>
            <a:spLocks noChangeArrowheads="1"/>
          </p:cNvSpPr>
          <p:nvPr/>
        </p:nvSpPr>
        <p:spPr bwMode="auto">
          <a:xfrm>
            <a:off x="63500" y="52388"/>
            <a:ext cx="9013825" cy="5019675"/>
          </a:xfrm>
          <a:prstGeom prst="roundRect">
            <a:avLst>
              <a:gd name="adj" fmla="val 4931"/>
            </a:avLst>
          </a:prstGeom>
          <a:noFill/>
          <a:ln w="648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06375"/>
            <a:ext cx="7770813" cy="8556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085850"/>
            <a:ext cx="7770813" cy="34274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/>
          </p:nvPr>
        </p:nvSpPr>
        <p:spPr bwMode="auto">
          <a:xfrm>
            <a:off x="6172200" y="4643438"/>
            <a:ext cx="2474913" cy="3556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</a:defRPr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914400" y="4629150"/>
            <a:ext cx="3962400" cy="3429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212725" y="4706938"/>
            <a:ext cx="322263" cy="241300"/>
          </a:xfrm>
          <a:prstGeom prst="rect">
            <a:avLst/>
          </a:prstGeom>
          <a:solidFill>
            <a:srgbClr val="D34817"/>
          </a:solidFill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</a:defRPr>
            </a:lvl1pPr>
          </a:lstStyle>
          <a:p>
            <a:fld id="{DAA10E23-6345-4DC4-BDF6-22675E53C69C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hf sldNum="0" hdr="0" ftr="0"/>
  <p:txStyles>
    <p:titleStyle>
      <a:lvl1pPr algn="l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+mj-lt"/>
          <a:ea typeface="+mj-ea"/>
          <a:cs typeface="+mj-cs"/>
        </a:defRPr>
      </a:lvl1pPr>
      <a:lvl2pPr marL="742950" indent="-285750" algn="l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2pPr>
      <a:lvl3pPr marL="1143000" indent="-228600" algn="l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3pPr>
      <a:lvl4pPr marL="1600200" indent="-228600" algn="l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4pPr>
      <a:lvl5pPr marL="2057400" indent="-228600" algn="l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5pPr>
      <a:lvl6pPr marL="2514600" indent="-228600" algn="l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6pPr>
      <a:lvl7pPr marL="2971800" indent="-228600" algn="l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7pPr>
      <a:lvl8pPr marL="3429000" indent="-228600" algn="l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8pPr>
      <a:lvl9pPr marL="3886200" indent="-228600" algn="l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9pPr>
    </p:titleStyle>
    <p:bodyStyle>
      <a:lvl1pPr marL="342900" indent="-342900" algn="l" defTabSz="449263" rtl="0" eaLnBrk="1" fontAlgn="base" hangingPunct="1">
        <a:spcBef>
          <a:spcPts val="5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6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1" fontAlgn="base" hangingPunct="1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cs typeface="+mn-cs"/>
        </a:defRPr>
      </a:lvl2pPr>
      <a:lvl3pPr marL="1143000" indent="-228600" algn="l" defTabSz="449263" rtl="0" eaLnBrk="1" fontAlgn="base" hangingPunct="1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3pPr>
      <a:lvl4pPr marL="1600200" indent="-228600" algn="l" defTabSz="449263" rtl="0" eaLnBrk="1" fontAlgn="base" hangingPunct="1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4pPr>
      <a:lvl5pPr marL="2057400" indent="-228600" algn="l" defTabSz="449263" rtl="0" eaLnBrk="1" fontAlgn="base" hangingPunct="1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5pPr>
      <a:lvl6pPr marL="2514600" indent="-228600" algn="l" defTabSz="449263" rtl="0" eaLnBrk="1" fontAlgn="base" hangingPunct="1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eaLnBrk="1" fontAlgn="base" hangingPunct="1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eaLnBrk="1" fontAlgn="base" hangingPunct="1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eaLnBrk="1" fontAlgn="base" hangingPunct="1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050" name="AutoShape 2"/>
          <p:cNvSpPr>
            <a:spLocks noChangeArrowheads="1"/>
          </p:cNvSpPr>
          <p:nvPr/>
        </p:nvSpPr>
        <p:spPr bwMode="auto">
          <a:xfrm>
            <a:off x="65088" y="52388"/>
            <a:ext cx="9013825" cy="5019675"/>
          </a:xfrm>
          <a:prstGeom prst="roundRect">
            <a:avLst>
              <a:gd name="adj" fmla="val 4931"/>
            </a:avLst>
          </a:prstGeom>
          <a:noFill/>
          <a:ln w="648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63500" y="1087438"/>
            <a:ext cx="9021763" cy="1144587"/>
          </a:xfrm>
          <a:prstGeom prst="rect">
            <a:avLst/>
          </a:prstGeom>
          <a:solidFill>
            <a:srgbClr val="D34817"/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3500" y="1047750"/>
            <a:ext cx="9021763" cy="90488"/>
          </a:xfrm>
          <a:prstGeom prst="rect">
            <a:avLst/>
          </a:prstGeom>
          <a:solidFill>
            <a:srgbClr val="E6B1AB"/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63500" y="2232025"/>
            <a:ext cx="9021763" cy="84138"/>
          </a:xfrm>
          <a:prstGeom prst="rect">
            <a:avLst/>
          </a:prstGeom>
          <a:solidFill>
            <a:srgbClr val="918485"/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06375"/>
            <a:ext cx="7770813" cy="8556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085850"/>
            <a:ext cx="7770813" cy="34274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2056" name="Rectangle 8"/>
          <p:cNvSpPr>
            <a:spLocks noGrp="1" noChangeArrowheads="1"/>
          </p:cNvSpPr>
          <p:nvPr>
            <p:ph type="dt"/>
          </p:nvPr>
        </p:nvSpPr>
        <p:spPr bwMode="auto">
          <a:xfrm>
            <a:off x="6172200" y="4643438"/>
            <a:ext cx="2474913" cy="3556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>
            <a:lvl1pPr algn="ctr">
              <a:buClrTx/>
              <a:buFontTx/>
              <a:buNone/>
              <a:tabLst>
                <a:tab pos="723900" algn="l"/>
                <a:tab pos="1447800" algn="l"/>
                <a:tab pos="2171700" algn="l"/>
              </a:tabLst>
              <a:defRPr sz="1400">
                <a:solidFill>
                  <a:srgbClr val="FFFFFF"/>
                </a:solidFill>
                <a:latin typeface="Times New Roman" pitchFamily="16" charset="0"/>
                <a:cs typeface="+mn-cs"/>
              </a:defRPr>
            </a:lvl1pPr>
          </a:lstStyle>
          <a:p>
            <a:r>
              <a:rPr lang="es-ES"/>
              <a:t>03/09/14</a:t>
            </a:r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914400" y="4629150"/>
            <a:ext cx="3962400" cy="3429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sldNum"/>
          </p:nvPr>
        </p:nvSpPr>
        <p:spPr bwMode="auto">
          <a:xfrm>
            <a:off x="212725" y="4706938"/>
            <a:ext cx="322263" cy="241300"/>
          </a:xfrm>
          <a:prstGeom prst="rect">
            <a:avLst/>
          </a:prstGeom>
          <a:solidFill>
            <a:srgbClr val="D34817"/>
          </a:solidFill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>
            <a:lvl1pPr algn="ctr">
              <a:buClrTx/>
              <a:buFontTx/>
              <a:buNone/>
              <a:defRPr sz="1400">
                <a:solidFill>
                  <a:srgbClr val="696464"/>
                </a:solidFill>
                <a:latin typeface="+mj-lt"/>
                <a:cs typeface="+mn-cs"/>
              </a:defRPr>
            </a:lvl1pPr>
          </a:lstStyle>
          <a:p>
            <a:fld id="{2FA6C42B-0250-4483-A446-B455FB2924E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hf sldNum="0" hdr="0" ftr="0"/>
  <p:txStyles>
    <p:titleStyle>
      <a:lvl1pPr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+mj-lt"/>
          <a:ea typeface="+mj-ea"/>
          <a:cs typeface="+mj-cs"/>
        </a:defRPr>
      </a:lvl1pPr>
      <a:lvl2pPr marL="742950" indent="-28575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2pPr>
      <a:lvl3pPr marL="1143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3pPr>
      <a:lvl4pPr marL="1600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4pPr>
      <a:lvl5pPr marL="20574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9pPr>
    </p:titleStyle>
    <p:bodyStyle>
      <a:lvl1pPr marL="342900" indent="-342900" algn="l" defTabSz="449263" rtl="0" fontAlgn="base">
        <a:spcBef>
          <a:spcPts val="5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6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cs typeface="+mn-cs"/>
        </a:defRPr>
      </a:lvl2pPr>
      <a:lvl3pPr marL="11430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3pPr>
      <a:lvl4pPr marL="16002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4pPr>
      <a:lvl5pPr marL="20574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5pPr>
      <a:lvl6pPr marL="25146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06375"/>
            <a:ext cx="7770813" cy="8556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085850"/>
            <a:ext cx="7770813" cy="34274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6172200" y="4643438"/>
            <a:ext cx="2474913" cy="3556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  <a:tab pos="2171700" algn="l"/>
              </a:tabLst>
              <a:defRPr sz="1400">
                <a:solidFill>
                  <a:srgbClr val="696464"/>
                </a:solidFill>
                <a:latin typeface="Times New Roman" pitchFamily="16" charset="0"/>
                <a:cs typeface="+mn-cs"/>
              </a:defRPr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914400" y="4629150"/>
            <a:ext cx="3962400" cy="3429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212725" y="4706938"/>
            <a:ext cx="322263" cy="241300"/>
          </a:xfrm>
          <a:prstGeom prst="rect">
            <a:avLst/>
          </a:prstGeom>
          <a:solidFill>
            <a:srgbClr val="D34817"/>
          </a:solidFill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>
            <a:lvl1pPr algn="ctr">
              <a:buClrTx/>
              <a:buFontTx/>
              <a:buNone/>
              <a:defRPr sz="1400" b="1">
                <a:solidFill>
                  <a:srgbClr val="FFFFFF"/>
                </a:solidFill>
                <a:latin typeface="+mj-lt"/>
                <a:cs typeface="+mn-cs"/>
              </a:defRPr>
            </a:lvl1pPr>
          </a:lstStyle>
          <a:p>
            <a:fld id="{8EB76CC6-D2B7-4EA0-98BC-CEEDB6FA425B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</p:sldLayoutIdLst>
  <p:hf sldNum="0" hdr="0" ftr="0"/>
  <p:txStyles>
    <p:titleStyle>
      <a:lvl1pPr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+mj-lt"/>
          <a:ea typeface="+mj-ea"/>
          <a:cs typeface="+mj-cs"/>
        </a:defRPr>
      </a:lvl1pPr>
      <a:lvl2pPr marL="742950" indent="-28575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2pPr>
      <a:lvl3pPr marL="1143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3pPr>
      <a:lvl4pPr marL="1600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4pPr>
      <a:lvl5pPr marL="20574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9pPr>
    </p:titleStyle>
    <p:bodyStyle>
      <a:lvl1pPr marL="342900" indent="-342900" algn="l" defTabSz="449263" rtl="0" fontAlgn="base">
        <a:spcBef>
          <a:spcPts val="5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6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cs typeface="+mn-cs"/>
        </a:defRPr>
      </a:lvl2pPr>
      <a:lvl3pPr marL="11430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3pPr>
      <a:lvl4pPr marL="16002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4pPr>
      <a:lvl5pPr marL="20574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5pPr>
      <a:lvl6pPr marL="25146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grpSp>
        <p:nvGrpSpPr>
          <p:cNvPr id="4098" name="Group 2"/>
          <p:cNvGrpSpPr>
            <a:grpSpLocks/>
          </p:cNvGrpSpPr>
          <p:nvPr/>
        </p:nvGrpSpPr>
        <p:grpSpPr bwMode="auto">
          <a:xfrm>
            <a:off x="66675" y="55563"/>
            <a:ext cx="9015413" cy="5021262"/>
            <a:chOff x="42" y="35"/>
            <a:chExt cx="5679" cy="3163"/>
          </a:xfrm>
        </p:grpSpPr>
        <p:pic>
          <p:nvPicPr>
            <p:cNvPr id="4099" name="Picture 3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42" y="35"/>
              <a:ext cx="5679" cy="3163"/>
            </a:xfrm>
            <a:prstGeom prst="rect">
              <a:avLst/>
            </a:prstGeom>
            <a:noFill/>
            <a:ln w="9525" cap="flat">
              <a:noFill/>
              <a:round/>
              <a:headEnd/>
              <a:tailEnd/>
            </a:ln>
            <a:effectLst/>
          </p:spPr>
        </p:pic>
        <p:sp>
          <p:nvSpPr>
            <p:cNvPr id="4100" name="Text Box 4"/>
            <p:cNvSpPr txBox="1">
              <a:spLocks noChangeArrowheads="1"/>
            </p:cNvSpPr>
            <p:nvPr/>
          </p:nvSpPr>
          <p:spPr bwMode="auto">
            <a:xfrm>
              <a:off x="87" y="79"/>
              <a:ext cx="5585" cy="3069"/>
            </a:xfrm>
            <a:prstGeom prst="rect">
              <a:avLst/>
            </a:prstGeom>
            <a:noFill/>
            <a:ln w="9525" cap="flat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</p:grpSp>
      <p:sp>
        <p:nvSpPr>
          <p:cNvPr id="4101" name="Rectangle 5"/>
          <p:cNvSpPr>
            <a:spLocks noChangeArrowheads="1"/>
          </p:cNvSpPr>
          <p:nvPr/>
        </p:nvSpPr>
        <p:spPr bwMode="auto">
          <a:xfrm flipV="1">
            <a:off x="69850" y="1782763"/>
            <a:ext cx="9013825" cy="68262"/>
          </a:xfrm>
          <a:prstGeom prst="rect">
            <a:avLst/>
          </a:prstGeom>
          <a:solidFill>
            <a:srgbClr val="D34817"/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69850" y="1755775"/>
            <a:ext cx="9013825" cy="34925"/>
          </a:xfrm>
          <a:prstGeom prst="rect">
            <a:avLst/>
          </a:prstGeom>
          <a:solidFill>
            <a:srgbClr val="E6B1AB"/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3" name="Rectangle 7"/>
          <p:cNvSpPr>
            <a:spLocks noChangeArrowheads="1"/>
          </p:cNvSpPr>
          <p:nvPr/>
        </p:nvSpPr>
        <p:spPr bwMode="auto">
          <a:xfrm>
            <a:off x="68263" y="1851025"/>
            <a:ext cx="9015412" cy="34925"/>
          </a:xfrm>
          <a:prstGeom prst="rect">
            <a:avLst/>
          </a:prstGeom>
          <a:solidFill>
            <a:srgbClr val="918485"/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4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06375"/>
            <a:ext cx="7770813" cy="8556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4105" name="Rectangle 9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085850"/>
            <a:ext cx="7770813" cy="34274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4106" name="Rectangle 10"/>
          <p:cNvSpPr>
            <a:spLocks noGrp="1" noChangeArrowheads="1"/>
          </p:cNvSpPr>
          <p:nvPr>
            <p:ph type="dt"/>
          </p:nvPr>
        </p:nvSpPr>
        <p:spPr bwMode="auto">
          <a:xfrm>
            <a:off x="6172200" y="4643438"/>
            <a:ext cx="2474913" cy="3556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  <a:tab pos="2171700" algn="l"/>
              </a:tabLst>
              <a:defRPr sz="1400">
                <a:solidFill>
                  <a:srgbClr val="696464"/>
                </a:solidFill>
                <a:latin typeface="Times New Roman" pitchFamily="16" charset="0"/>
                <a:cs typeface="+mn-cs"/>
              </a:defRPr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800100" y="4629150"/>
            <a:ext cx="4000500" cy="3429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8" name="Rectangle 12"/>
          <p:cNvSpPr>
            <a:spLocks noGrp="1" noChangeArrowheads="1"/>
          </p:cNvSpPr>
          <p:nvPr>
            <p:ph type="sldNum"/>
          </p:nvPr>
        </p:nvSpPr>
        <p:spPr bwMode="auto">
          <a:xfrm>
            <a:off x="212725" y="4706938"/>
            <a:ext cx="322263" cy="241300"/>
          </a:xfrm>
          <a:prstGeom prst="rect">
            <a:avLst/>
          </a:prstGeom>
          <a:solidFill>
            <a:srgbClr val="D34817"/>
          </a:solidFill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>
            <a:lvl1pPr algn="ctr">
              <a:buClrTx/>
              <a:buFontTx/>
              <a:buNone/>
              <a:defRPr sz="2400" b="1">
                <a:solidFill>
                  <a:srgbClr val="FFFFFF"/>
                </a:solidFill>
                <a:latin typeface="+mj-lt"/>
                <a:cs typeface="+mn-cs"/>
              </a:defRPr>
            </a:lvl1pPr>
          </a:lstStyle>
          <a:p>
            <a:fld id="{DBB5EEE6-45EC-430C-8343-A36C2FB5B37A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</p:sldLayoutIdLst>
  <p:hf sldNum="0" hdr="0" ftr="0"/>
  <p:txStyles>
    <p:titleStyle>
      <a:lvl1pPr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+mj-lt"/>
          <a:ea typeface="+mj-ea"/>
          <a:cs typeface="+mj-cs"/>
        </a:defRPr>
      </a:lvl1pPr>
      <a:lvl2pPr marL="742950" indent="-28575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2pPr>
      <a:lvl3pPr marL="1143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3pPr>
      <a:lvl4pPr marL="1600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4pPr>
      <a:lvl5pPr marL="20574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9pPr>
    </p:titleStyle>
    <p:bodyStyle>
      <a:lvl1pPr marL="342900" indent="-342900" algn="l" defTabSz="449263" rtl="0" fontAlgn="base">
        <a:spcBef>
          <a:spcPts val="5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6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cs typeface="+mn-cs"/>
        </a:defRPr>
      </a:lvl2pPr>
      <a:lvl3pPr marL="11430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3pPr>
      <a:lvl4pPr marL="16002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4pPr>
      <a:lvl5pPr marL="20574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5pPr>
      <a:lvl6pPr marL="25146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06375"/>
            <a:ext cx="7770813" cy="8556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085850"/>
            <a:ext cx="7770813" cy="34274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6172200" y="4643438"/>
            <a:ext cx="2474913" cy="3556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  <a:tab pos="2171700" algn="l"/>
              </a:tabLst>
              <a:defRPr sz="1400">
                <a:solidFill>
                  <a:srgbClr val="696464"/>
                </a:solidFill>
                <a:latin typeface="Times New Roman" pitchFamily="16" charset="0"/>
                <a:cs typeface="+mn-cs"/>
              </a:defRPr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914400" y="4629150"/>
            <a:ext cx="3962400" cy="3429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212725" y="4706938"/>
            <a:ext cx="322263" cy="241300"/>
          </a:xfrm>
          <a:prstGeom prst="rect">
            <a:avLst/>
          </a:prstGeom>
          <a:solidFill>
            <a:srgbClr val="D34817"/>
          </a:solidFill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>
            <a:lvl1pPr algn="ctr">
              <a:buClrTx/>
              <a:buFontTx/>
              <a:buNone/>
              <a:defRPr sz="1400" b="1">
                <a:solidFill>
                  <a:srgbClr val="FFFFFF"/>
                </a:solidFill>
                <a:latin typeface="+mj-lt"/>
                <a:cs typeface="+mn-cs"/>
              </a:defRPr>
            </a:lvl1pPr>
          </a:lstStyle>
          <a:p>
            <a:fld id="{313AFAFE-597B-4369-9179-9605F36662C6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</p:sldLayoutIdLst>
  <p:hf sldNum="0" hdr="0" ftr="0"/>
  <p:txStyles>
    <p:titleStyle>
      <a:lvl1pPr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+mj-lt"/>
          <a:ea typeface="+mj-ea"/>
          <a:cs typeface="+mj-cs"/>
        </a:defRPr>
      </a:lvl1pPr>
      <a:lvl2pPr marL="742950" indent="-28575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2pPr>
      <a:lvl3pPr marL="1143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3pPr>
      <a:lvl4pPr marL="1600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4pPr>
      <a:lvl5pPr marL="20574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9pPr>
    </p:titleStyle>
    <p:bodyStyle>
      <a:lvl1pPr marL="342900" indent="-342900" algn="l" defTabSz="449263" rtl="0" fontAlgn="base">
        <a:spcBef>
          <a:spcPts val="5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6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cs typeface="+mn-cs"/>
        </a:defRPr>
      </a:lvl2pPr>
      <a:lvl3pPr marL="11430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3pPr>
      <a:lvl4pPr marL="16002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4pPr>
      <a:lvl5pPr marL="20574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5pPr>
      <a:lvl6pPr marL="25146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06375"/>
            <a:ext cx="7770813" cy="8556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085850"/>
            <a:ext cx="7770813" cy="34274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6172200" y="4643438"/>
            <a:ext cx="2474913" cy="3556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  <a:tab pos="2171700" algn="l"/>
              </a:tabLst>
              <a:defRPr sz="1400">
                <a:solidFill>
                  <a:srgbClr val="696464"/>
                </a:solidFill>
                <a:latin typeface="Times New Roman" pitchFamily="16" charset="0"/>
                <a:cs typeface="+mn-cs"/>
              </a:defRPr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914400" y="4629150"/>
            <a:ext cx="3962400" cy="3429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212725" y="4706938"/>
            <a:ext cx="322263" cy="241300"/>
          </a:xfrm>
          <a:prstGeom prst="rect">
            <a:avLst/>
          </a:prstGeom>
          <a:solidFill>
            <a:srgbClr val="D34817"/>
          </a:solidFill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>
            <a:lvl1pPr algn="ctr">
              <a:buClrTx/>
              <a:buFontTx/>
              <a:buNone/>
              <a:defRPr sz="1400" b="1">
                <a:solidFill>
                  <a:srgbClr val="FFFFFF"/>
                </a:solidFill>
                <a:latin typeface="+mj-lt"/>
                <a:cs typeface="+mn-cs"/>
              </a:defRPr>
            </a:lvl1pPr>
          </a:lstStyle>
          <a:p>
            <a:fld id="{E52BF5A9-D77B-4BA9-B0B1-51B97F42EF5A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hf sldNum="0" hdr="0" ftr="0"/>
  <p:txStyles>
    <p:titleStyle>
      <a:lvl1pPr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+mj-lt"/>
          <a:ea typeface="+mj-ea"/>
          <a:cs typeface="+mj-cs"/>
        </a:defRPr>
      </a:lvl1pPr>
      <a:lvl2pPr marL="742950" indent="-28575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2pPr>
      <a:lvl3pPr marL="1143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3pPr>
      <a:lvl4pPr marL="1600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4pPr>
      <a:lvl5pPr marL="20574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9pPr>
    </p:titleStyle>
    <p:bodyStyle>
      <a:lvl1pPr marL="342900" indent="-342900" algn="l" defTabSz="449263" rtl="0" fontAlgn="base">
        <a:spcBef>
          <a:spcPts val="5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6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cs typeface="+mn-cs"/>
        </a:defRPr>
      </a:lvl2pPr>
      <a:lvl3pPr marL="11430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3pPr>
      <a:lvl4pPr marL="16002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4pPr>
      <a:lvl5pPr marL="20574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5pPr>
      <a:lvl6pPr marL="25146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06375"/>
            <a:ext cx="7770813" cy="8556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717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085850"/>
            <a:ext cx="7770813" cy="34274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6172200" y="4643438"/>
            <a:ext cx="2474913" cy="3556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  <a:tab pos="2171700" algn="l"/>
              </a:tabLst>
              <a:defRPr sz="1400">
                <a:solidFill>
                  <a:srgbClr val="696464"/>
                </a:solidFill>
                <a:latin typeface="Times New Roman" pitchFamily="16" charset="0"/>
                <a:cs typeface="+mn-cs"/>
              </a:defRPr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914400" y="4629150"/>
            <a:ext cx="3962400" cy="3429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212725" y="4706938"/>
            <a:ext cx="322263" cy="241300"/>
          </a:xfrm>
          <a:prstGeom prst="rect">
            <a:avLst/>
          </a:prstGeom>
          <a:solidFill>
            <a:srgbClr val="D34817"/>
          </a:solidFill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>
            <a:lvl1pPr algn="ctr">
              <a:buClrTx/>
              <a:buFontTx/>
              <a:buNone/>
              <a:defRPr sz="1400">
                <a:solidFill>
                  <a:srgbClr val="FFFFFF"/>
                </a:solidFill>
                <a:latin typeface="+mj-lt"/>
                <a:cs typeface="+mn-cs"/>
              </a:defRPr>
            </a:lvl1pPr>
          </a:lstStyle>
          <a:p>
            <a:fld id="{BA31F306-8EC9-40BD-9545-22B4631A02C9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</p:sldLayoutIdLst>
  <p:hf sldNum="0" hdr="0" ftr="0"/>
  <p:txStyles>
    <p:titleStyle>
      <a:lvl1pPr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+mj-lt"/>
          <a:ea typeface="+mj-ea"/>
          <a:cs typeface="+mj-cs"/>
        </a:defRPr>
      </a:lvl1pPr>
      <a:lvl2pPr marL="742950" indent="-28575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2pPr>
      <a:lvl3pPr marL="1143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3pPr>
      <a:lvl4pPr marL="1600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4pPr>
      <a:lvl5pPr marL="20574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9pPr>
    </p:titleStyle>
    <p:bodyStyle>
      <a:lvl1pPr marL="342900" indent="-342900" algn="l" defTabSz="449263" rtl="0" fontAlgn="base">
        <a:spcBef>
          <a:spcPts val="5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6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cs typeface="+mn-cs"/>
        </a:defRPr>
      </a:lvl2pPr>
      <a:lvl3pPr marL="11430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3pPr>
      <a:lvl4pPr marL="16002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4pPr>
      <a:lvl5pPr marL="20574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5pPr>
      <a:lvl6pPr marL="25146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06375"/>
            <a:ext cx="7770813" cy="8556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085850"/>
            <a:ext cx="7770813" cy="34274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6172200" y="4643438"/>
            <a:ext cx="2474913" cy="3556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  <a:tab pos="2171700" algn="l"/>
              </a:tabLst>
              <a:defRPr sz="1400">
                <a:solidFill>
                  <a:srgbClr val="696464"/>
                </a:solidFill>
                <a:latin typeface="Times New Roman" pitchFamily="16" charset="0"/>
                <a:cs typeface="+mn-cs"/>
              </a:defRPr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914400" y="4629150"/>
            <a:ext cx="3962400" cy="3429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212725" y="4706938"/>
            <a:ext cx="322263" cy="241300"/>
          </a:xfrm>
          <a:prstGeom prst="rect">
            <a:avLst/>
          </a:prstGeom>
          <a:solidFill>
            <a:srgbClr val="D34817"/>
          </a:solidFill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>
            <a:lvl1pPr algn="ctr">
              <a:buClrTx/>
              <a:buFontTx/>
              <a:buNone/>
              <a:defRPr sz="1400">
                <a:solidFill>
                  <a:srgbClr val="696464"/>
                </a:solidFill>
                <a:latin typeface="+mj-lt"/>
                <a:cs typeface="+mn-cs"/>
              </a:defRPr>
            </a:lvl1pPr>
          </a:lstStyle>
          <a:p>
            <a:fld id="{17E1DEAC-284F-47FB-91FD-E6628D86923C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</p:sldLayoutIdLst>
  <p:hf sldNum="0" hdr="0" ftr="0"/>
  <p:txStyles>
    <p:titleStyle>
      <a:lvl1pPr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+mj-lt"/>
          <a:ea typeface="+mj-ea"/>
          <a:cs typeface="+mj-cs"/>
        </a:defRPr>
      </a:lvl1pPr>
      <a:lvl2pPr marL="742950" indent="-28575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2pPr>
      <a:lvl3pPr marL="1143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3pPr>
      <a:lvl4pPr marL="1600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4pPr>
      <a:lvl5pPr marL="20574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9pPr>
    </p:titleStyle>
    <p:bodyStyle>
      <a:lvl1pPr marL="342900" indent="-342900" algn="l" defTabSz="449263" rtl="0" fontAlgn="base">
        <a:spcBef>
          <a:spcPts val="5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6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cs typeface="+mn-cs"/>
        </a:defRPr>
      </a:lvl2pPr>
      <a:lvl3pPr marL="11430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3pPr>
      <a:lvl4pPr marL="16002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4pPr>
      <a:lvl5pPr marL="20574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5pPr>
      <a:lvl6pPr marL="25146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9218" name="AutoShape 2"/>
          <p:cNvSpPr>
            <a:spLocks noChangeArrowheads="1"/>
          </p:cNvSpPr>
          <p:nvPr/>
        </p:nvSpPr>
        <p:spPr bwMode="auto">
          <a:xfrm>
            <a:off x="63500" y="52388"/>
            <a:ext cx="9013825" cy="5019675"/>
          </a:xfrm>
          <a:prstGeom prst="roundRect">
            <a:avLst>
              <a:gd name="adj" fmla="val 4931"/>
            </a:avLst>
          </a:prstGeom>
          <a:noFill/>
          <a:ln w="648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06375"/>
            <a:ext cx="7770813" cy="8556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085850"/>
            <a:ext cx="7770813" cy="34274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dt"/>
          </p:nvPr>
        </p:nvSpPr>
        <p:spPr bwMode="auto">
          <a:xfrm>
            <a:off x="6172200" y="4643438"/>
            <a:ext cx="2474913" cy="3556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  <a:tab pos="2171700" algn="l"/>
              </a:tabLst>
              <a:defRPr sz="1400">
                <a:solidFill>
                  <a:srgbClr val="696464"/>
                </a:solidFill>
                <a:latin typeface="Times New Roman" pitchFamily="16" charset="0"/>
                <a:cs typeface="+mn-cs"/>
              </a:defRPr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914400" y="4629150"/>
            <a:ext cx="3962400" cy="3429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212725" y="4706938"/>
            <a:ext cx="322263" cy="241300"/>
          </a:xfrm>
          <a:prstGeom prst="rect">
            <a:avLst/>
          </a:prstGeom>
          <a:solidFill>
            <a:srgbClr val="D34817"/>
          </a:solidFill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>
            <a:lvl1pPr algn="ctr">
              <a:buClrTx/>
              <a:buFontTx/>
              <a:buNone/>
              <a:defRPr sz="1400">
                <a:solidFill>
                  <a:srgbClr val="FFFFFF"/>
                </a:solidFill>
                <a:latin typeface="+mj-lt"/>
                <a:cs typeface="+mn-cs"/>
              </a:defRPr>
            </a:lvl1pPr>
          </a:lstStyle>
          <a:p>
            <a:fld id="{C35278BB-4CBA-47E7-A09F-DC0E7E547D46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</p:sldLayoutIdLst>
  <p:hf sldNum="0" hdr="0" ftr="0"/>
  <p:txStyles>
    <p:titleStyle>
      <a:lvl1pPr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+mj-lt"/>
          <a:ea typeface="+mj-ea"/>
          <a:cs typeface="+mj-cs"/>
        </a:defRPr>
      </a:lvl1pPr>
      <a:lvl2pPr marL="742950" indent="-28575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2pPr>
      <a:lvl3pPr marL="1143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3pPr>
      <a:lvl4pPr marL="1600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4pPr>
      <a:lvl5pPr marL="20574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9pPr>
    </p:titleStyle>
    <p:bodyStyle>
      <a:lvl1pPr marL="342900" indent="-342900" algn="l" defTabSz="449263" rtl="0" fontAlgn="base">
        <a:spcBef>
          <a:spcPts val="5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6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cs typeface="+mn-cs"/>
        </a:defRPr>
      </a:lvl2pPr>
      <a:lvl3pPr marL="11430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3pPr>
      <a:lvl4pPr marL="16002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4pPr>
      <a:lvl5pPr marL="20574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5pPr>
      <a:lvl6pPr marL="25146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/>
          <p:cNvSpPr>
            <a:spLocks noChangeArrowheads="1"/>
          </p:cNvSpPr>
          <p:nvPr/>
        </p:nvSpPr>
        <p:spPr bwMode="auto">
          <a:xfrm flipV="1">
            <a:off x="68263" y="3513138"/>
            <a:ext cx="9007475" cy="68262"/>
          </a:xfrm>
          <a:prstGeom prst="rect">
            <a:avLst/>
          </a:prstGeom>
          <a:solidFill>
            <a:srgbClr val="D34817"/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68263" y="3487738"/>
            <a:ext cx="9007475" cy="34925"/>
          </a:xfrm>
          <a:prstGeom prst="rect">
            <a:avLst/>
          </a:prstGeom>
          <a:solidFill>
            <a:srgbClr val="E6B1AB"/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68263" y="3579813"/>
            <a:ext cx="9007475" cy="36512"/>
          </a:xfrm>
          <a:prstGeom prst="rect">
            <a:avLst/>
          </a:prstGeom>
          <a:solidFill>
            <a:srgbClr val="918485"/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06375"/>
            <a:ext cx="7770813" cy="8556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085850"/>
            <a:ext cx="7770813" cy="34274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dt"/>
          </p:nvPr>
        </p:nvSpPr>
        <p:spPr bwMode="auto">
          <a:xfrm>
            <a:off x="6172200" y="4643438"/>
            <a:ext cx="2474913" cy="3556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  <a:tab pos="2171700" algn="l"/>
              </a:tabLst>
              <a:defRPr sz="1400">
                <a:solidFill>
                  <a:srgbClr val="696464"/>
                </a:solidFill>
                <a:latin typeface="Times New Roman" pitchFamily="16" charset="0"/>
                <a:cs typeface="+mn-cs"/>
              </a:defRPr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914400" y="4629150"/>
            <a:ext cx="3886200" cy="3429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0248" name="Rectangle 8"/>
          <p:cNvSpPr>
            <a:spLocks noGrp="1" noChangeArrowheads="1"/>
          </p:cNvSpPr>
          <p:nvPr>
            <p:ph type="sldNum"/>
          </p:nvPr>
        </p:nvSpPr>
        <p:spPr bwMode="auto">
          <a:xfrm>
            <a:off x="212725" y="4706938"/>
            <a:ext cx="322263" cy="241300"/>
          </a:xfrm>
          <a:prstGeom prst="rect">
            <a:avLst/>
          </a:prstGeom>
          <a:solidFill>
            <a:srgbClr val="D34817"/>
          </a:solidFill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>
            <a:lvl1pPr algn="ctr">
              <a:buClrTx/>
              <a:buFontTx/>
              <a:buNone/>
              <a:defRPr sz="2800" b="1">
                <a:solidFill>
                  <a:srgbClr val="FFFFFF"/>
                </a:solidFill>
                <a:latin typeface="+mj-lt"/>
                <a:cs typeface="+mn-cs"/>
              </a:defRPr>
            </a:lvl1pPr>
          </a:lstStyle>
          <a:p>
            <a:fld id="{D6E59447-C695-4E5D-A6D7-1A583583CA5B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p:hf sldNum="0" hdr="0" ftr="0"/>
  <p:txStyles>
    <p:titleStyle>
      <a:lvl1pPr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+mj-lt"/>
          <a:ea typeface="+mj-ea"/>
          <a:cs typeface="+mj-cs"/>
        </a:defRPr>
      </a:lvl1pPr>
      <a:lvl2pPr marL="742950" indent="-28575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2pPr>
      <a:lvl3pPr marL="1143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3pPr>
      <a:lvl4pPr marL="1600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4pPr>
      <a:lvl5pPr marL="20574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9pPr>
    </p:titleStyle>
    <p:bodyStyle>
      <a:lvl1pPr marL="342900" indent="-342900" algn="l" defTabSz="449263" rtl="0" fontAlgn="base">
        <a:spcBef>
          <a:spcPts val="5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6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cs typeface="+mn-cs"/>
        </a:defRPr>
      </a:lvl2pPr>
      <a:lvl3pPr marL="11430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3pPr>
      <a:lvl4pPr marL="16002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4pPr>
      <a:lvl5pPr marL="20574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5pPr>
      <a:lvl6pPr marL="25146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06375"/>
            <a:ext cx="7770813" cy="8556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1126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085850"/>
            <a:ext cx="7770813" cy="34274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6172200" y="4643438"/>
            <a:ext cx="2474913" cy="3556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  <a:tab pos="2171700" algn="l"/>
              </a:tabLst>
              <a:defRPr sz="1400">
                <a:solidFill>
                  <a:srgbClr val="696464"/>
                </a:solidFill>
                <a:latin typeface="Times New Roman" pitchFamily="16" charset="0"/>
                <a:cs typeface="+mn-cs"/>
              </a:defRPr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914400" y="4629150"/>
            <a:ext cx="3962400" cy="3429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212725" y="4706938"/>
            <a:ext cx="322263" cy="241300"/>
          </a:xfrm>
          <a:prstGeom prst="rect">
            <a:avLst/>
          </a:prstGeom>
          <a:solidFill>
            <a:srgbClr val="D34817"/>
          </a:solidFill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>
            <a:lvl1pPr algn="ctr">
              <a:buClrTx/>
              <a:buFontTx/>
              <a:buNone/>
              <a:defRPr sz="1400" b="1">
                <a:solidFill>
                  <a:srgbClr val="FFFFFF"/>
                </a:solidFill>
                <a:latin typeface="+mj-lt"/>
                <a:cs typeface="+mn-cs"/>
              </a:defRPr>
            </a:lvl1pPr>
          </a:lstStyle>
          <a:p>
            <a:fld id="{CCE88F8B-634E-4B9B-B2EE-633C9FE8B49D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0" r:id="rId1"/>
    <p:sldLayoutId id="2147483771" r:id="rId2"/>
    <p:sldLayoutId id="2147483772" r:id="rId3"/>
    <p:sldLayoutId id="2147483773" r:id="rId4"/>
    <p:sldLayoutId id="2147483774" r:id="rId5"/>
    <p:sldLayoutId id="2147483775" r:id="rId6"/>
    <p:sldLayoutId id="2147483776" r:id="rId7"/>
    <p:sldLayoutId id="2147483777" r:id="rId8"/>
    <p:sldLayoutId id="2147483778" r:id="rId9"/>
    <p:sldLayoutId id="2147483779" r:id="rId10"/>
    <p:sldLayoutId id="2147483780" r:id="rId11"/>
  </p:sldLayoutIdLst>
  <p:hf sldNum="0" hdr="0" ftr="0"/>
  <p:txStyles>
    <p:titleStyle>
      <a:lvl1pPr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+mj-lt"/>
          <a:ea typeface="+mj-ea"/>
          <a:cs typeface="+mj-cs"/>
        </a:defRPr>
      </a:lvl1pPr>
      <a:lvl2pPr marL="742950" indent="-28575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2pPr>
      <a:lvl3pPr marL="1143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3pPr>
      <a:lvl4pPr marL="1600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4pPr>
      <a:lvl5pPr marL="20574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9pPr>
    </p:titleStyle>
    <p:bodyStyle>
      <a:lvl1pPr marL="342900" indent="-342900" algn="l" defTabSz="449263" rtl="0" fontAlgn="base">
        <a:spcBef>
          <a:spcPts val="5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6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cs typeface="+mn-cs"/>
        </a:defRPr>
      </a:lvl2pPr>
      <a:lvl3pPr marL="11430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3pPr>
      <a:lvl4pPr marL="16002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4pPr>
      <a:lvl5pPr marL="20574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5pPr>
      <a:lvl6pPr marL="25146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06375"/>
            <a:ext cx="7770813" cy="8556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1229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085850"/>
            <a:ext cx="7770813" cy="34274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6172200" y="4643438"/>
            <a:ext cx="2474913" cy="3556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  <a:tab pos="2171700" algn="l"/>
              </a:tabLst>
              <a:defRPr sz="1400">
                <a:solidFill>
                  <a:srgbClr val="696464"/>
                </a:solidFill>
                <a:latin typeface="Times New Roman" pitchFamily="16" charset="0"/>
                <a:cs typeface="+mn-cs"/>
              </a:defRPr>
            </a:lvl1pPr>
          </a:lstStyle>
          <a:p>
            <a:r>
              <a:rPr lang="es-MX"/>
              <a:t>03/09/14</a:t>
            </a: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914400" y="4629150"/>
            <a:ext cx="3962400" cy="3429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212725" y="4706938"/>
            <a:ext cx="322263" cy="241300"/>
          </a:xfrm>
          <a:prstGeom prst="rect">
            <a:avLst/>
          </a:prstGeom>
          <a:solidFill>
            <a:srgbClr val="D34817"/>
          </a:solidFill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>
            <a:lvl1pPr algn="ctr">
              <a:buClrTx/>
              <a:buFontTx/>
              <a:buNone/>
              <a:defRPr sz="1400" b="1">
                <a:solidFill>
                  <a:srgbClr val="FFFFFF"/>
                </a:solidFill>
                <a:latin typeface="+mj-lt"/>
                <a:cs typeface="+mn-cs"/>
              </a:defRPr>
            </a:lvl1pPr>
          </a:lstStyle>
          <a:p>
            <a:fld id="{F2A11E8C-F2E5-4C34-99E4-756F663E25C4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hf sldNum="0" hdr="0" ftr="0"/>
  <p:txStyles>
    <p:titleStyle>
      <a:lvl1pPr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+mj-lt"/>
          <a:ea typeface="+mj-ea"/>
          <a:cs typeface="+mj-cs"/>
        </a:defRPr>
      </a:lvl1pPr>
      <a:lvl2pPr marL="742950" indent="-28575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2pPr>
      <a:lvl3pPr marL="1143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3pPr>
      <a:lvl4pPr marL="1600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4pPr>
      <a:lvl5pPr marL="20574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5pPr>
      <a:lvl6pPr marL="25146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6pPr>
      <a:lvl7pPr marL="29718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7pPr>
      <a:lvl8pPr marL="34290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8pPr>
      <a:lvl9pPr marL="3886200" indent="-228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696464"/>
          </a:solidFill>
          <a:latin typeface="Franklin Gothic Book" pitchFamily="32" charset="0"/>
          <a:cs typeface="Lucida Sans Unicode" charset="0"/>
        </a:defRPr>
      </a:lvl9pPr>
    </p:titleStyle>
    <p:bodyStyle>
      <a:lvl1pPr marL="342900" indent="-342900" algn="l" defTabSz="449263" rtl="0" fontAlgn="base">
        <a:spcBef>
          <a:spcPts val="5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6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cs typeface="+mn-cs"/>
        </a:defRPr>
      </a:lvl2pPr>
      <a:lvl3pPr marL="11430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3pPr>
      <a:lvl4pPr marL="16002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4pPr>
      <a:lvl5pPr marL="20574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5pPr>
      <a:lvl6pPr marL="25146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fontAlgn="base"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042"/>
            <a:ext cx="8229600" cy="857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521"/>
            <a:ext cx="8229600" cy="3395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5365"/>
            <a:ext cx="2133600" cy="357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>
              <a:buClrTx/>
              <a:buSzTx/>
              <a:buFontTx/>
              <a:buNone/>
            </a:pPr>
            <a:endParaRPr lang="es-ES_tradnl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5365"/>
            <a:ext cx="2895600" cy="357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defTabSz="914400">
              <a:buClrTx/>
              <a:buSzTx/>
              <a:buFontTx/>
              <a:buNone/>
            </a:pPr>
            <a:endParaRPr lang="es-ES_tradnl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5365"/>
            <a:ext cx="2133600" cy="357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defTabSz="914400">
              <a:buClrTx/>
              <a:buSzTx/>
              <a:buFontTx/>
              <a:buNone/>
            </a:pPr>
            <a:fld id="{FF39FF42-58F3-4F9E-AA61-885C5C3E49C2}" type="slidenum">
              <a:rPr lang="es-ES_tradnl">
                <a:solidFill>
                  <a:srgbClr val="000000"/>
                </a:solidFill>
                <a:latin typeface="Arial" charset="0"/>
                <a:cs typeface="+mn-cs"/>
              </a:rPr>
              <a:pPr defTabSz="914400">
                <a:buClrTx/>
                <a:buSzTx/>
                <a:buFontTx/>
                <a:buNone/>
              </a:pPr>
              <a:t>‹Nº›</a:t>
            </a:fld>
            <a:endParaRPr lang="es-ES_tradnl">
              <a:solidFill>
                <a:srgbClr val="000000"/>
              </a:solidFill>
              <a:latin typeface="Arial" charset="0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4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4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4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4.xml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4.xml"/><Relationship Id="rId4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8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84.xml"/><Relationship Id="rId4" Type="http://schemas.openxmlformats.org/officeDocument/2006/relationships/image" Target="../media/image2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84.xml"/><Relationship Id="rId4" Type="http://schemas.openxmlformats.org/officeDocument/2006/relationships/image" Target="../media/image3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8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84.xml"/><Relationship Id="rId4" Type="http://schemas.openxmlformats.org/officeDocument/2006/relationships/image" Target="../media/image3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84.xml"/><Relationship Id="rId4" Type="http://schemas.openxmlformats.org/officeDocument/2006/relationships/image" Target="../media/image3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8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84.xml"/><Relationship Id="rId4" Type="http://schemas.openxmlformats.org/officeDocument/2006/relationships/image" Target="../media/image3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8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8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8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84.xml"/><Relationship Id="rId4" Type="http://schemas.openxmlformats.org/officeDocument/2006/relationships/image" Target="../media/image4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8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8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8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84.xml"/><Relationship Id="rId4" Type="http://schemas.openxmlformats.org/officeDocument/2006/relationships/image" Target="../media/image4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84.xml"/><Relationship Id="rId4" Type="http://schemas.openxmlformats.org/officeDocument/2006/relationships/image" Target="../media/image5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8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84.xml"/><Relationship Id="rId4" Type="http://schemas.openxmlformats.org/officeDocument/2006/relationships/image" Target="../media/image5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84.xml"/><Relationship Id="rId4" Type="http://schemas.openxmlformats.org/officeDocument/2006/relationships/image" Target="../media/image55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84.xml"/><Relationship Id="rId4" Type="http://schemas.openxmlformats.org/officeDocument/2006/relationships/image" Target="../media/image57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84.xml"/><Relationship Id="rId4" Type="http://schemas.openxmlformats.org/officeDocument/2006/relationships/image" Target="../media/image59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8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8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84.xml"/><Relationship Id="rId4" Type="http://schemas.openxmlformats.org/officeDocument/2006/relationships/image" Target="../media/image63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84.xml"/><Relationship Id="rId4" Type="http://schemas.openxmlformats.org/officeDocument/2006/relationships/image" Target="../media/image66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84.xml"/><Relationship Id="rId4" Type="http://schemas.openxmlformats.org/officeDocument/2006/relationships/image" Target="../media/image68.pn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3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ext Box 1"/>
          <p:cNvSpPr txBox="1">
            <a:spLocks noChangeArrowheads="1"/>
          </p:cNvSpPr>
          <p:nvPr/>
        </p:nvSpPr>
        <p:spPr bwMode="auto">
          <a:xfrm>
            <a:off x="449263" y="1924050"/>
            <a:ext cx="8229600" cy="11033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bIns="91440" anchor="ctr"/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6000" b="1" dirty="0">
                <a:solidFill>
                  <a:srgbClr val="FF0000"/>
                </a:solidFill>
                <a:latin typeface="Franklin Gothic Book" pitchFamily="32" charset="0"/>
                <a:cs typeface="Lucida Sans Unicode" charset="0"/>
              </a:rPr>
              <a:t>El arca de </a:t>
            </a:r>
            <a:r>
              <a:rPr lang="es-ES" sz="6000" b="1" dirty="0" err="1">
                <a:solidFill>
                  <a:srgbClr val="FF0000"/>
                </a:solidFill>
                <a:latin typeface="Franklin Gothic Book" pitchFamily="32" charset="0"/>
                <a:cs typeface="Lucida Sans Unicode" charset="0"/>
              </a:rPr>
              <a:t>noé</a:t>
            </a:r>
            <a:endParaRPr lang="es-ES" sz="6000" b="1" dirty="0">
              <a:solidFill>
                <a:srgbClr val="FF0000"/>
              </a:solidFill>
              <a:latin typeface="Franklin Gothic Book" pitchFamily="32" charset="0"/>
              <a:cs typeface="Lucida Sans Unicode" charset="0"/>
            </a:endParaRPr>
          </a:p>
        </p:txBody>
      </p:sp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642938" y="411163"/>
            <a:ext cx="7772400" cy="9112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91440" anchor="ctr"/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4000" b="1">
                <a:solidFill>
                  <a:srgbClr val="FFFF00"/>
                </a:solidFill>
                <a:latin typeface="Script MT Bold" charset="0"/>
              </a:rPr>
              <a:t>Unas Bellas Fotografías</a:t>
            </a: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1258888" y="4714875"/>
            <a:ext cx="6400800" cy="4286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pPr algn="ctr">
              <a:spcBef>
                <a:spcPts val="575"/>
              </a:spcBef>
              <a:buClrTx/>
              <a:buSzPct val="85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b="1">
                <a:solidFill>
                  <a:srgbClr val="FFFF00"/>
                </a:solidFill>
                <a:latin typeface="Script MT Bold" charset="0"/>
              </a:rPr>
              <a:t>Avance - Automático</a:t>
            </a: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1738313" y="4094163"/>
            <a:ext cx="6153150" cy="3683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b="1">
                <a:solidFill>
                  <a:srgbClr val="FFFF00"/>
                </a:solidFill>
              </a:rPr>
              <a:t>Musica – Piano relajante de Richard Claiderman</a:t>
            </a:r>
          </a:p>
        </p:txBody>
      </p:sp>
    </p:spTree>
  </p:cSld>
  <p:clrMapOvr>
    <a:masterClrMapping/>
  </p:clrMapOvr>
  <p:transition spd="slow" advTm="9216">
    <p:sndAc>
      <p:stSnd>
        <p:snd r:embed="rId3" name="Musica%20de%20piano%20relajante%20%20Richard%20Clayderma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Effect">
                      <p:stCondLst>
                        <p:cond delay="indefinite"/>
                      </p:stCondLst>
                      <p:childTnLst>
                        <p:par>
                          <p:cTn id="4" fill="hold" nodeType="clickEffect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3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3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9" dur="3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Effect">
                      <p:stCondLst>
                        <p:cond delay="indefinite"/>
                      </p:stCondLst>
                      <p:childTnLst>
                        <p:par>
                          <p:cTn id="11" fill="hold" nodeType="clickEffect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4" dur="5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" dur="5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6" dur="50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Effect">
                      <p:stCondLst>
                        <p:cond delay="indefinite"/>
                      </p:stCondLst>
                      <p:childTnLst>
                        <p:par>
                          <p:cTn id="18" fill="hold" nodeType="clickEffect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1" dur="1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22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3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Effect">
                      <p:stCondLst>
                        <p:cond delay="indefinite"/>
                      </p:stCondLst>
                      <p:childTnLst>
                        <p:par>
                          <p:cTn id="25" fill="hold" nodeType="clickEffect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8" dur="1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29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0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85725" y="-92075"/>
            <a:ext cx="9337675" cy="54006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14463" y="-176213"/>
            <a:ext cx="6681787" cy="12239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advTm="1228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Effect">
                      <p:stCondLst>
                        <p:cond delay="indefinite"/>
                      </p:stCondLst>
                      <p:childTnLst>
                        <p:par>
                          <p:cTn id="4" fill="hold" nodeType="clickEffect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3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3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9" dur="3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819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51950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4096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7950" y="-92075"/>
            <a:ext cx="9359900" cy="53276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4096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5888" y="0"/>
            <a:ext cx="9259888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4096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7938" y="1274763"/>
            <a:ext cx="2120900" cy="206533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819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Effect">
                      <p:stCondLst>
                        <p:cond delay="indefinite"/>
                      </p:stCondLst>
                      <p:childTnLst>
                        <p:par>
                          <p:cTn id="4" fill="hold" nodeType="clickEffect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9" dur="5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22250" y="0"/>
            <a:ext cx="9366250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4096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00063" y="0"/>
            <a:ext cx="9644063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2625" y="3475038"/>
            <a:ext cx="6791325" cy="18827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1228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Effect">
                      <p:stCondLst>
                        <p:cond delay="indefinite"/>
                      </p:stCondLst>
                      <p:childTnLst>
                        <p:par>
                          <p:cTn id="4" fill="hold" nodeType="clickEffect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9" dur="5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80975" y="-165100"/>
            <a:ext cx="9505950" cy="55451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4096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4096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4096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93675" y="0"/>
            <a:ext cx="9337675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61938" y="4200525"/>
            <a:ext cx="9339263" cy="13890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102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Effect">
                      <p:stCondLst>
                        <p:cond delay="indefinite"/>
                      </p:stCondLst>
                      <p:childTnLst>
                        <p:par>
                          <p:cTn id="4" fill="hold" nodeType="clickEffect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3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3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9" dur="3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47638" y="0"/>
            <a:ext cx="9291638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4096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79388" y="-92075"/>
            <a:ext cx="9431338" cy="54006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4096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98438" y="0"/>
            <a:ext cx="9342438" cy="53086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9925" y="4395788"/>
            <a:ext cx="7115175" cy="8826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102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Effect">
                      <p:stCondLst>
                        <p:cond delay="indefinite"/>
                      </p:stCondLst>
                      <p:childTnLst>
                        <p:par>
                          <p:cTn id="4" fill="hold" nodeType="clickEffect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3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3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9" dur="3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63513" y="0"/>
            <a:ext cx="9307513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4096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188" y="-320675"/>
            <a:ext cx="9682163" cy="61071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4096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0"/>
            <a:ext cx="9188450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4096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938" y="0"/>
            <a:ext cx="9151938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63" y="3902075"/>
            <a:ext cx="8955087" cy="13763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102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Effect">
                      <p:stCondLst>
                        <p:cond delay="indefinite"/>
                      </p:stCondLst>
                      <p:childTnLst>
                        <p:par>
                          <p:cTn id="4" fill="hold" nodeType="clickEffect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3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3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9" dur="3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74625"/>
            <a:ext cx="9144000" cy="60690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4096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4775" y="0"/>
            <a:ext cx="9221788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9038" y="4297363"/>
            <a:ext cx="5997575" cy="5238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819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Effect">
                      <p:stCondLst>
                        <p:cond delay="indefinite"/>
                      </p:stCondLst>
                      <p:childTnLst>
                        <p:par>
                          <p:cTn id="4" fill="hold" nodeType="clickEffect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3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3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9" dur="3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0975" y="0"/>
            <a:ext cx="5153025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8100" y="0"/>
            <a:ext cx="4467225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512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9467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4096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4096">
    <p:sndAc>
      <p:stSnd>
        <p:snd r:embed="rId3" name="Musica%20de%20piano%20relajante%20%20Richard%20Clayderma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0" y="0"/>
            <a:ext cx="9207500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54563" y="4005263"/>
            <a:ext cx="4206875" cy="12255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409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Effect">
                      <p:stCondLst>
                        <p:cond delay="indefinite"/>
                      </p:stCondLst>
                      <p:childTnLst>
                        <p:par>
                          <p:cTn id="4" fill="hold" nodeType="clickEffect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9" dur="50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22250" y="0"/>
            <a:ext cx="9366250" cy="52689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4096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1"/>
          <p:cNvPicPr>
            <a:picLocks noChangeAspect="1" noChangeArrowheads="1"/>
          </p:cNvPicPr>
          <p:nvPr/>
        </p:nvPicPr>
        <p:blipFill>
          <a:blip r:embed="rId3" cstate="print"/>
          <a:srcRect t="12134" b="11066"/>
          <a:stretch>
            <a:fillRect/>
          </a:stretch>
        </p:blipFill>
        <p:spPr bwMode="auto">
          <a:xfrm>
            <a:off x="-50800" y="0"/>
            <a:ext cx="9180513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12725" y="19050"/>
            <a:ext cx="9144000" cy="55530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133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Effect">
                      <p:stCondLst>
                        <p:cond delay="indefinite"/>
                      </p:stCondLst>
                      <p:childTnLst>
                        <p:par>
                          <p:cTn id="4" fill="hold" nodeType="clickEffect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6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6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9" dur="6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5400"/>
            <a:ext cx="9144000" cy="54911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80975" y="-92075"/>
            <a:ext cx="9324975" cy="53276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4096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1438" y="0"/>
            <a:ext cx="9215438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2048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42900"/>
            <a:ext cx="9144000" cy="5486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00213" y="2646363"/>
            <a:ext cx="5767387" cy="13827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92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Effect">
                      <p:stCondLst>
                        <p:cond delay="indefinite"/>
                      </p:stCondLst>
                      <p:childTnLst>
                        <p:par>
                          <p:cTn id="4" fill="hold" nodeType="clickEffect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3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3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9" dur="30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7950" y="-92075"/>
            <a:ext cx="9359900" cy="53276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4096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65100" y="0"/>
            <a:ext cx="9309100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48130" name="Text Box 2"/>
          <p:cNvSpPr txBox="1">
            <a:spLocks noChangeArrowheads="1"/>
          </p:cNvSpPr>
          <p:nvPr/>
        </p:nvSpPr>
        <p:spPr bwMode="auto">
          <a:xfrm>
            <a:off x="388938" y="0"/>
            <a:ext cx="8201025" cy="18002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800" b="1">
                <a:solidFill>
                  <a:srgbClr val="FFFF00"/>
                </a:solidFill>
                <a:latin typeface="Arial" charset="0"/>
              </a:rPr>
              <a:t>Diez. </a:t>
            </a: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800" b="1">
                <a:solidFill>
                  <a:srgbClr val="FFFF00"/>
                </a:solidFill>
                <a:latin typeface="Arial" charset="0"/>
              </a:rPr>
              <a:t>Recuerda. El Arca fue construida</a:t>
            </a: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800" b="1">
                <a:solidFill>
                  <a:srgbClr val="FFFF00"/>
                </a:solidFill>
                <a:latin typeface="Arial" charset="0"/>
              </a:rPr>
              <a:t> por principiantes, </a:t>
            </a: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MX" sz="2800" b="1">
                <a:solidFill>
                  <a:srgbClr val="FFFF00"/>
                </a:solidFill>
                <a:latin typeface="Arial" charset="0"/>
              </a:rPr>
              <a:t>el Titanic por profesionales</a:t>
            </a:r>
          </a:p>
        </p:txBody>
      </p:sp>
    </p:spTree>
  </p:cSld>
  <p:clrMapOvr>
    <a:masterClrMapping/>
  </p:clrMapOvr>
  <p:transition spd="slow" advTm="1126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Effect">
                      <p:stCondLst>
                        <p:cond delay="indefinite"/>
                      </p:stCondLst>
                      <p:childTnLst>
                        <p:par>
                          <p:cTn id="4" fill="hold" nodeType="clickEffect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3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3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9" dur="30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5888" y="0"/>
            <a:ext cx="9259888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92100" y="-11113"/>
            <a:ext cx="9436100" cy="5143501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1150" y="4048125"/>
            <a:ext cx="8210550" cy="9080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92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Effect">
                      <p:stCondLst>
                        <p:cond delay="indefinite"/>
                      </p:stCondLst>
                      <p:childTnLst>
                        <p:par>
                          <p:cTn id="4" fill="hold" nodeType="clickEffect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30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30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9" dur="30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525" y="0"/>
            <a:ext cx="9144000" cy="51720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73275" y="109538"/>
            <a:ext cx="7199313" cy="165258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819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Effect">
                      <p:stCondLst>
                        <p:cond delay="indefinite"/>
                      </p:stCondLst>
                      <p:childTnLst>
                        <p:par>
                          <p:cTn id="4" fill="hold" nodeType="clickEffect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1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9" dur="10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28625"/>
            <a:ext cx="9144000" cy="55721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28863" y="49213"/>
            <a:ext cx="4675187" cy="207803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1228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Effect">
                      <p:stCondLst>
                        <p:cond delay="indefinite"/>
                      </p:stCondLst>
                      <p:childTnLst>
                        <p:par>
                          <p:cTn id="4" fill="hold" nodeType="clickEffect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30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30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9" dur="30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2400" y="0"/>
            <a:ext cx="9305925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8350" y="2114550"/>
            <a:ext cx="4291013" cy="10429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614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Effect">
                      <p:stCondLst>
                        <p:cond delay="indefinite"/>
                      </p:stCondLst>
                      <p:childTnLst>
                        <p:par>
                          <p:cTn id="4" fill="hold" nodeType="clickEffect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30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30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9" dur="30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8" y="0"/>
            <a:ext cx="9142412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31900" y="3328988"/>
            <a:ext cx="6076950" cy="18891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92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Effect">
                      <p:stCondLst>
                        <p:cond delay="indefinite"/>
                      </p:stCondLst>
                      <p:childTnLst>
                        <p:par>
                          <p:cTn id="4" fill="hold" nodeType="clickEffect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3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3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9" dur="30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75750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12913" y="-85725"/>
            <a:ext cx="5400675" cy="10302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716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Effect">
                      <p:stCondLst>
                        <p:cond delay="indefinite"/>
                      </p:stCondLst>
                      <p:childTnLst>
                        <p:par>
                          <p:cTn id="4" fill="hold" nodeType="clickEffect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30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3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3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13" y="-42863"/>
            <a:ext cx="9358313" cy="51863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00038" y="0"/>
            <a:ext cx="9444038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3072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63638" y="12700"/>
            <a:ext cx="6780212" cy="16827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102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Effect">
                      <p:stCondLst>
                        <p:cond delay="indefinite"/>
                      </p:stCondLst>
                      <p:childTnLst>
                        <p:par>
                          <p:cTn id="4" fill="hold" nodeType="clickEffect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3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3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9" dur="3000"/>
                                        <p:tgtEl>
                                          <p:spTgt spid="59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750888"/>
            <a:ext cx="9144000" cy="6216651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60418" name="Text Box 2"/>
          <p:cNvSpPr txBox="1">
            <a:spLocks noChangeArrowheads="1"/>
          </p:cNvSpPr>
          <p:nvPr/>
        </p:nvSpPr>
        <p:spPr bwMode="auto">
          <a:xfrm>
            <a:off x="914400" y="68263"/>
            <a:ext cx="7772400" cy="99536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4096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55563"/>
            <a:ext cx="9144000" cy="51990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93838" y="3297238"/>
            <a:ext cx="7405687" cy="150018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716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Effect">
                      <p:stCondLst>
                        <p:cond delay="indefinite"/>
                      </p:stCondLst>
                      <p:childTnLst>
                        <p:par>
                          <p:cTn id="4" fill="hold" nodeType="clickEffect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.1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5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h/1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+.01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5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w/1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+.01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1" dur="500"/>
                                        <p:tgtEl>
                                          <p:spTgt spid="61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7950" y="-93663"/>
            <a:ext cx="9429750" cy="5397501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16100" y="1841500"/>
            <a:ext cx="6059488" cy="18716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 advTm="819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Effect">
                      <p:stCondLst>
                        <p:cond delay="indefinite"/>
                      </p:stCondLst>
                      <p:childTnLst>
                        <p:par>
                          <p:cTn id="4" fill="hold" nodeType="clickEffect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20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.1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20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20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h/1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+.01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20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w/1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+.01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1" dur="2000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5088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914400"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37"/>
            <a:ext cx="8839200" cy="4916417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914400"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71"/>
            <a:ext cx="8534400" cy="4687747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914400"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862"/>
            <a:ext cx="304800" cy="228671"/>
          </a:xfrm>
          <a:prstGeom prst="rect">
            <a:avLst/>
          </a:prstGeom>
          <a:noFill/>
        </p:spPr>
        <p:txBody>
          <a:bodyPr/>
          <a:lstStyle/>
          <a:p>
            <a:pPr defTabSz="914400"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4344742"/>
            <a:ext cx="3811588" cy="409701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6071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3430059"/>
            <a:ext cx="2540000" cy="847987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700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914400">
              <a:spcBef>
                <a:spcPct val="50000"/>
              </a:spcBef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5378"/>
          <a:ext cx="3200400" cy="11570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40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301" marB="3430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01" marB="343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01" marB="343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9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01" marB="3430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01" marB="343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01" marB="343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40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01" marB="3430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01" marB="343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01" marB="343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9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01" marB="3430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01" marB="343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01" marB="343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237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237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5378"/>
          <a:ext cx="3200400" cy="1155408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40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301" marB="3430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01" marB="343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01" marB="343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9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01" marB="3430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01" marB="343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01" marB="343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40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01" marB="3430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01" marB="343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01" marB="343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9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01" marB="3430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01" marB="343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01" marB="343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514509"/>
            <a:ext cx="7924800" cy="9718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2197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 arca de noé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Franklin Gothic Book"/>
        <a:ea typeface=""/>
        <a:cs typeface="Lucida Sans Unicode"/>
      </a:majorFont>
      <a:minorFont>
        <a:latin typeface="Perpetua"/>
        <a:ea typeface=""/>
        <a:cs typeface="Lucida Sans Unicode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Perpetua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Perpetua" charset="0"/>
            <a:cs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Franklin Gothic Book"/>
        <a:ea typeface=""/>
        <a:cs typeface="Lucida Sans Unicode"/>
      </a:majorFont>
      <a:minorFont>
        <a:latin typeface="Perpetua"/>
        <a:ea typeface=""/>
        <a:cs typeface="Lucida Sans Unicode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Perpetua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Perpetua" charset="0"/>
            <a:cs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Franklin Gothic Book"/>
        <a:ea typeface=""/>
        <a:cs typeface="Lucida Sans Unicode"/>
      </a:majorFont>
      <a:minorFont>
        <a:latin typeface="Perpetua"/>
        <a:ea typeface=""/>
        <a:cs typeface="Lucida Sans Unicode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Perpetua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Perpetua" charset="0"/>
            <a:cs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Franklin Gothic Book"/>
        <a:ea typeface=""/>
        <a:cs typeface="Lucida Sans Unicode"/>
      </a:majorFont>
      <a:minorFont>
        <a:latin typeface="Perpetua"/>
        <a:ea typeface=""/>
        <a:cs typeface="Lucida Sans Unicode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Perpetua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Perpetua" charset="0"/>
            <a:cs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Franklin Gothic Book"/>
        <a:ea typeface=""/>
        <a:cs typeface="Lucida Sans Unicode"/>
      </a:majorFont>
      <a:minorFont>
        <a:latin typeface="Perpetua"/>
        <a:ea typeface=""/>
        <a:cs typeface="Lucida Sans Unicode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Perpetua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Perpetua" charset="0"/>
            <a:cs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Franklin Gothic Book"/>
        <a:ea typeface=""/>
        <a:cs typeface="Lucida Sans Unicode"/>
      </a:majorFont>
      <a:minorFont>
        <a:latin typeface="Perpetua"/>
        <a:ea typeface=""/>
        <a:cs typeface="Lucida Sans Unicode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Perpetua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Perpetua" charset="0"/>
            <a:cs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Franklin Gothic Book"/>
        <a:ea typeface=""/>
        <a:cs typeface="Lucida Sans Unicode"/>
      </a:majorFont>
      <a:minorFont>
        <a:latin typeface="Perpetua"/>
        <a:ea typeface=""/>
        <a:cs typeface="Lucida Sans Unicode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Perpetua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Perpetua" charset="0"/>
            <a:cs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Franklin Gothic Book"/>
        <a:ea typeface=""/>
        <a:cs typeface="Lucida Sans Unicode"/>
      </a:majorFont>
      <a:minorFont>
        <a:latin typeface="Perpetua"/>
        <a:ea typeface=""/>
        <a:cs typeface="Lucida Sans Unicode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Perpetua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Perpetua" charset="0"/>
            <a:cs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Franklin Gothic Book"/>
        <a:ea typeface=""/>
        <a:cs typeface="Lucida Sans Unicode"/>
      </a:majorFont>
      <a:minorFont>
        <a:latin typeface="Perpetua"/>
        <a:ea typeface=""/>
        <a:cs typeface="Lucida Sans Unicode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Perpetua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Perpetua" charset="0"/>
            <a:cs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Franklin Gothic Book"/>
        <a:ea typeface=""/>
        <a:cs typeface="Lucida Sans Unicode"/>
      </a:majorFont>
      <a:minorFont>
        <a:latin typeface="Perpetua"/>
        <a:ea typeface=""/>
        <a:cs typeface="Lucida Sans Unicode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Perpetua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Perpetua" charset="0"/>
            <a:cs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Franklin Gothic Book"/>
        <a:ea typeface=""/>
        <a:cs typeface="Lucida Sans Unicode"/>
      </a:majorFont>
      <a:minorFont>
        <a:latin typeface="Perpetua"/>
        <a:ea typeface=""/>
        <a:cs typeface="Lucida Sans Unicode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Perpetua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Perpetua" charset="0"/>
            <a:cs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Franklin Gothic Book"/>
        <a:ea typeface=""/>
        <a:cs typeface="Lucida Sans Unicode"/>
      </a:majorFont>
      <a:minorFont>
        <a:latin typeface="Perpetua"/>
        <a:ea typeface=""/>
        <a:cs typeface="Lucida Sans Unicode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Perpetua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Perpetua" charset="0"/>
            <a:cs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 arca de noé</Template>
  <TotalTime>1</TotalTime>
  <Words>142</Words>
  <Application>Microsoft Office PowerPoint</Application>
  <PresentationFormat>Personalizado</PresentationFormat>
  <Paragraphs>85</Paragraphs>
  <Slides>49</Slides>
  <Notes>48</Notes>
  <HiddenSlides>2</HiddenSlides>
  <MMClips>0</MMClips>
  <ScaleCrop>false</ScaleCrop>
  <HeadingPairs>
    <vt:vector size="4" baseType="variant">
      <vt:variant>
        <vt:lpstr>Tema</vt:lpstr>
      </vt:variant>
      <vt:variant>
        <vt:i4>13</vt:i4>
      </vt:variant>
      <vt:variant>
        <vt:lpstr>Títulos de diapositiva</vt:lpstr>
      </vt:variant>
      <vt:variant>
        <vt:i4>49</vt:i4>
      </vt:variant>
    </vt:vector>
  </HeadingPairs>
  <TitlesOfParts>
    <vt:vector size="62" baseType="lpstr">
      <vt:lpstr>El arca de noé</vt:lpstr>
      <vt:lpstr>Tema de Office</vt:lpstr>
      <vt:lpstr>Tema de Office</vt:lpstr>
      <vt:lpstr>Tema de Office</vt:lpstr>
      <vt:lpstr>Tema de Office</vt:lpstr>
      <vt:lpstr>Tema de Office</vt:lpstr>
      <vt:lpstr>Tema de Office</vt:lpstr>
      <vt:lpstr>Tema de Office</vt:lpstr>
      <vt:lpstr>Tema de Office</vt:lpstr>
      <vt:lpstr>Tema de Office</vt:lpstr>
      <vt:lpstr>Tema de Office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subject>Arca de Noé</dc:subject>
  <dc:creator>JOSE LUIS</dc:creator>
  <cp:lastModifiedBy>JOSE LUIS</cp:lastModifiedBy>
  <cp:revision>1</cp:revision>
  <cp:lastPrinted>1601-01-01T00:00:00Z</cp:lastPrinted>
  <dcterms:created xsi:type="dcterms:W3CDTF">2014-10-21T20:34:18Z</dcterms:created>
  <dcterms:modified xsi:type="dcterms:W3CDTF">2014-10-21T20:35:53Z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3082</vt:i4>
  </property>
  <property fmtid="{D5CDD505-2E9C-101B-9397-08002B2CF9AE}" pid="3" name="_Version">
    <vt:lpwstr>12.0.4518</vt:lpwstr>
  </property>
</Properties>
</file>