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83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9" r:id="rId22"/>
    <p:sldId id="281" r:id="rId23"/>
    <p:sldId id="284" r:id="rId24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Fr9s97SS+CdRX2cz76jGMg" hashData="+4WqPKXXlMZ7305oRbgoHXcIwh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10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77C47-7BD6-4C58-B74B-F9055BB39FF2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312CF-8938-4CAC-9A2D-6460DB54560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3F2C8-33CC-4FA5-B1B0-19FCD3D53ED0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AFB88-3D31-4F3D-8588-98289D83188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44A09-A9B4-4BDB-BE69-8E3962B41C2C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70C11-E845-4A94-8DCA-8FF5CB2BB51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7E51F-8830-420F-92A8-8B6C4CE08413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2D532-9FB1-4669-A265-643D3AC99C6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BE62F-C635-42B4-8BF1-6F2094230A05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7860-A801-4CCD-AEA0-576E6E0C4FF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0A973-D2E6-44A4-8498-490BA2D29665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B3726-CFC5-4E2C-9629-8E058DB7C82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9436F-E3F8-4F50-A084-105DF122689F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250F3-65DF-4C5B-A9D0-C3550AC11DF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41273-B04B-4792-8B39-688A3883B728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EFA88-038A-4495-B4D4-13FD1BDE207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12642-DF96-4A3D-8A9E-2ACD474ABF53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61E65-8875-4E4A-900C-C9958C37CD5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7FDBC-0692-4A41-B523-C3CC99392CEE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C0DF2-F4A6-47F9-B5A5-34A54164679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D3256-7B3A-45EE-AB13-13C976BE822B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FC3B1-73AF-49FB-A429-019DF051E61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5F4E1B-F240-463D-82BD-7FEDE9676EE1}" type="datetimeFigureOut">
              <a:rPr lang="fr-FR"/>
              <a:pPr>
                <a:defRPr/>
              </a:pPr>
              <a:t>31/07/2018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758E2B-DF85-457C-A579-2E0AEEEEA3D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Des vacances au bord du Bassin Tris__011 (FILEminimizer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1316038"/>
            <a:ext cx="9144000" cy="422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elles images_006 (FILEminimizer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285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WordArt 2" descr="MIA-2_027 (FILEminimizer) - Copie"/>
          <p:cNvSpPr>
            <a:spLocks noChangeArrowheads="1" noChangeShapeType="1" noTextEdit="1"/>
          </p:cNvSpPr>
          <p:nvPr/>
        </p:nvSpPr>
        <p:spPr bwMode="auto">
          <a:xfrm rot="-1634498">
            <a:off x="7477125" y="-1527175"/>
            <a:ext cx="765175" cy="334962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2296"/>
              </a:avLst>
            </a:prstTxWarp>
            <a:scene3d>
              <a:camera prst="legacyObliqueTopLeft"/>
              <a:lightRig rig="legacyFlat3" dir="t"/>
            </a:scene3d>
            <a:sp3d extrusionH="430200" prstMaterial="legacyMatte">
              <a:extrusionClr>
                <a:srgbClr val="FFFFFF"/>
              </a:extrusionClr>
            </a:sp3d>
          </a:bodyPr>
          <a:lstStyle/>
          <a:p>
            <a:pPr algn="ctr"/>
            <a:r>
              <a:rPr lang="fr-FR" sz="3600" kern="10" spc="720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stretch>
                    <a:fillRect/>
                  </a:stretch>
                </a:blipFill>
                <a:latin typeface="Arial Black"/>
              </a:rPr>
              <a:t>L' Eau synonyme de vie</a:t>
            </a:r>
            <a:endParaRPr lang="es-ES" sz="3600" kern="10" spc="720">
              <a:ln w="9525">
                <a:round/>
                <a:headEnd/>
                <a:tailEnd/>
              </a:ln>
              <a:blipFill dpi="0" rotWithShape="0">
                <a:blip r:embed="rId5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1027" name="WordArt 3" descr="MIA-2_027 (FILEminimizer) - Copie"/>
          <p:cNvSpPr>
            <a:spLocks noChangeArrowheads="1" noChangeShapeType="1" noTextEdit="1"/>
          </p:cNvSpPr>
          <p:nvPr/>
        </p:nvSpPr>
        <p:spPr bwMode="auto">
          <a:xfrm>
            <a:off x="1042988" y="260350"/>
            <a:ext cx="7058025" cy="1008063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fr-FR" sz="3600" kern="10" spc="720" dirty="0" smtClean="0">
                <a:ln w="9525">
                  <a:solidFill>
                    <a:srgbClr val="FF388C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stretch>
                    <a:fillRect/>
                  </a:stretch>
                </a:blipFill>
                <a:effectLst>
                  <a:outerShdw sy="-50000" kx="2453608" rotWithShape="0">
                    <a:srgbClr val="4D4D4D">
                      <a:alpha val="50000"/>
                    </a:srgbClr>
                  </a:outerShdw>
                </a:effectLst>
                <a:latin typeface="Arial Black"/>
              </a:rPr>
              <a:t>EL AGUA ES SINONIMO DE VIDA</a:t>
            </a:r>
            <a:endParaRPr lang="es-ES" sz="3600" kern="10" spc="720" dirty="0">
              <a:ln w="9525">
                <a:solidFill>
                  <a:srgbClr val="FF388C"/>
                </a:solidFill>
                <a:round/>
                <a:headEnd/>
                <a:tailEnd/>
              </a:ln>
              <a:blipFill dpi="0" rotWithShape="0">
                <a:blip r:embed="rId5"/>
                <a:srcRect/>
                <a:stretch>
                  <a:fillRect/>
                </a:stretch>
              </a:blipFill>
              <a:effectLst>
                <a:outerShdw sy="-50000" kx="2453608" rotWithShape="0">
                  <a:srgbClr val="4D4D4D">
                    <a:alpha val="5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1028" name="WordArt 4" descr="162654_lucienne_daeninckx_026"/>
          <p:cNvSpPr>
            <a:spLocks noChangeArrowheads="1" noChangeShapeType="1" noTextEdit="1"/>
          </p:cNvSpPr>
          <p:nvPr/>
        </p:nvSpPr>
        <p:spPr bwMode="auto">
          <a:xfrm>
            <a:off x="971550" y="5445125"/>
            <a:ext cx="7056438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FFFF"/>
              </a:extrusionClr>
            </a:sp3d>
          </a:bodyPr>
          <a:lstStyle/>
          <a:p>
            <a:pPr algn="ctr"/>
            <a:r>
              <a:rPr lang="fr-FR" sz="3600" kern="10" spc="720" dirty="0" smtClean="0">
                <a:ln w="9525"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Arial Black"/>
              </a:rPr>
              <a:t>Y PARA MI VACACIONES</a:t>
            </a:r>
            <a:endParaRPr lang="es-ES" sz="3600" kern="10" spc="720" dirty="0">
              <a:ln w="9525">
                <a:round/>
                <a:headEnd/>
                <a:tailEnd/>
              </a:ln>
              <a:blipFill dpi="0" rotWithShape="0">
                <a:blip r:embed="rId6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</p:spTree>
  </p:cSld>
  <p:clrMapOvr>
    <a:masterClrMapping/>
  </p:clrMapOvr>
  <p:transition advTm="20000">
    <p:sndAc>
      <p:stSnd loop="1">
        <p:snd r:embed="rId2" name="055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animBg="1"/>
      <p:bldP spid="102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voilier_04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081088"/>
            <a:ext cx="609600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voilier_0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1076325"/>
            <a:ext cx="6096000" cy="470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Des vacances au bord du Bassin Tris__016 (FILEminimizer) - Copi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chapelle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 vacances au bord du Bassin Tris__019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elles images_005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Des vacances au bord du Bassin Tris__020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belles images_013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calanque-de-sugiton-p5280056 (FILEminimizer) (FILEminimizer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 vacances au bord du Bassin Tris__021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300000014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300000014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43579">
            <a:off x="4379913" y="612775"/>
            <a:ext cx="3700462" cy="493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300000014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3749675"/>
            <a:ext cx="233203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300000014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981075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Des vacances au bord du Bassin Tris__025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calanques-st-raphael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Des vacances au bord du Bassin Tris__026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076325"/>
            <a:ext cx="9144000" cy="470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canada-003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Des vacances au bord du Bassin Tris__028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canada-028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CANTOALABELLEZAmg_002 (FILEminimizer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Diapo-BG 15_ 10-bernard_001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03225"/>
            <a:ext cx="9144000" cy="604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Diapo-BG 15_ 10-bernard_001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495675" y="0"/>
            <a:ext cx="5648325" cy="373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Diapo-BG 15_ 10-bernard_001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708275"/>
            <a:ext cx="5648325" cy="373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Diapo-BG 15_ 10-bernard_001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 rot="1425063">
            <a:off x="1412875" y="1384300"/>
            <a:ext cx="5648325" cy="373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Diapo-BG 15_ 10-bernard_007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2225"/>
            <a:ext cx="9144000" cy="681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canada-029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cote-sauvage-0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Diapo-BG 15_ 10-bernard_010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Diapo-BG 15_ 10-bernard_024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cote-sauvage-0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Diapo-BG-24_10-bernard_004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Diapo-BG-24_10-bernard_010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64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dddeer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Diapo-BG-24_10-bernard_017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88963"/>
            <a:ext cx="9144000" cy="568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3000">
              <a:srgbClr val="3399FF">
                <a:alpha val="20000"/>
              </a:srgbClr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Diapo-BG-24_10-bernard_018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Diapo-BG-24_10-bernard_004 (FILEminimizer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NOLVIDABLE_013 (FILEminimizer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kribi-la-plage-pres-de-la-lob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kribi-la-plage-pres-de-la-lobe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la-plag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7938" y="0"/>
            <a:ext cx="9126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O4_20102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hdrdr (FILEminimizer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0"/>
            <a:ext cx="91440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uhdrdr (FILEminimizer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0"/>
            <a:ext cx="91440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WordArt 2" descr="Ce_matin_005 (FILEminimizer)"/>
          <p:cNvSpPr>
            <a:spLocks noChangeArrowheads="1" noChangeShapeType="1" noTextEdit="1"/>
          </p:cNvSpPr>
          <p:nvPr/>
        </p:nvSpPr>
        <p:spPr bwMode="auto">
          <a:xfrm>
            <a:off x="4067175" y="1700213"/>
            <a:ext cx="4543425" cy="704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/>
              <a:lightRig rig="legacyFlat3" dir="b"/>
            </a:scene3d>
            <a:sp3d extrusionH="121893000" prstMaterial="legacyMatte">
              <a:extrusionClr>
                <a:srgbClr val="FFFFFF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latin typeface="Arial Black"/>
              </a:rPr>
              <a:t>C' est beau la </a:t>
            </a:r>
            <a:r>
              <a:rPr lang="fr-FR" sz="3600" kern="10" dirty="0" smtClean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latin typeface="Arial Black"/>
              </a:rPr>
              <a:t>Mer</a:t>
            </a:r>
          </a:p>
          <a:p>
            <a:pPr algn="ctr"/>
            <a:r>
              <a:rPr lang="fr-FR" sz="3600" kern="10" dirty="0" smtClean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latin typeface="Arial Black"/>
              </a:rPr>
              <a:t>ES HERMOSA LA MAR</a:t>
            </a:r>
            <a:endParaRPr lang="es-ES" sz="3600" kern="10" dirty="0">
              <a:ln w="9525">
                <a:round/>
                <a:headEnd/>
                <a:tailEnd/>
              </a:ln>
              <a:blipFill dpi="0" rotWithShape="0">
                <a:blip r:embed="rId3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051" name="WordArt 3" descr="calanque-de-sugiton-p5280056 (FILEminimizer) (FILEminimizer)"/>
          <p:cNvSpPr>
            <a:spLocks noChangeArrowheads="1" noChangeShapeType="1" noTextEdit="1"/>
          </p:cNvSpPr>
          <p:nvPr/>
        </p:nvSpPr>
        <p:spPr bwMode="auto">
          <a:xfrm>
            <a:off x="4859338" y="3141663"/>
            <a:ext cx="32194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 dirty="0" smtClean="0">
                <a:ln w="9525">
                  <a:solidFill>
                    <a:srgbClr val="00B0F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sy="-50000" kx="2453608" rotWithShape="0">
                    <a:srgbClr val="4D4D4D">
                      <a:alpha val="50000"/>
                    </a:srgbClr>
                  </a:outerShdw>
                </a:effectLst>
                <a:latin typeface="Arial Black"/>
              </a:rPr>
              <a:t>RESPETARLA</a:t>
            </a:r>
            <a:endParaRPr lang="es-ES" sz="3600" kern="10" spc="720" dirty="0">
              <a:ln w="9525">
                <a:solidFill>
                  <a:srgbClr val="00B0F0"/>
                </a:solidFill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effectLst>
                <a:outerShdw sy="-50000" kx="2453608" rotWithShape="0">
                  <a:srgbClr val="4D4D4D">
                    <a:alpha val="5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331913" y="5300663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  <a:cs typeface="+mn-cs"/>
              </a:rPr>
              <a:t>G i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 bord de l'eau - Ginette .. 12 06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 bord de l'eau - Ginette .. 12 06 2018</Template>
  <TotalTime>21</TotalTime>
  <Words>45</Words>
  <Application>Microsoft Office PowerPoint</Application>
  <PresentationFormat>Presentación en pantalla (4:3)</PresentationFormat>
  <Paragraphs>9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Calibri</vt:lpstr>
      <vt:lpstr>Algerian</vt:lpstr>
      <vt:lpstr>Au bord de l'eau - Ginette .. 12 06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20</cp:revision>
  <dcterms:created xsi:type="dcterms:W3CDTF">2018-07-31T17:18:32Z</dcterms:created>
  <dcterms:modified xsi:type="dcterms:W3CDTF">2018-07-31T17:40:07Z</dcterms:modified>
</cp:coreProperties>
</file>