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3" r:id="rId2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ttdzYT6FMAIkJiSBVxMKw==" hashData="u3EmIrKuRn1m/yeccCiFQGjjOU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73E67-5C79-482D-A22C-44231CCBA242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A91B2-3DCC-4330-8933-8E12A5E9E8C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6857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022E1-71B9-4775-A422-1A3F6ABF86AA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53350-2E6F-4E7C-9BCD-4B77A14642A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46557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80725-A3A5-41DE-B36B-DEBB762DA991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21405-C7E2-44F8-8830-48E70D77549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33804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7136-F439-4FD6-BCAA-2C6E04D0D884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A37EE-167E-44C6-BC62-E8D4FE2B1B7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86918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C0E56-17F5-49FF-B4E9-93DAC95EC04E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235ED-1B69-41E9-95F5-BC16CDC5634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545181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0EB33-AD44-4349-92D3-4FEABA324F6C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6A12E-3CA4-4DFC-8C0B-59629CF3657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01381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09B73-A639-43BB-93D0-BC72B6E88128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B8EE6-E785-4802-A9B5-5B61579C92E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3213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DA19C-45CC-41FD-8F17-B6AD015A285D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02460-32F6-4A51-83F9-BEEA3FBAEEB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883765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C25DD-0B55-4E58-9C69-D176E8B8CB9A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278A-7404-4F86-A8AA-3E21FB34AF6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426023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FEC24-9267-4C3D-89BD-75DF935B5441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CB421-6F50-4CCF-B257-794E0F74B3C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4534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48CEE-4534-4787-B9D0-41942DEB97AF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87EA7-8D00-467D-AE55-3E22922A14D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5201865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946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675CC2-BFE9-4148-950F-3D272EB5868F}" type="datetimeFigureOut">
              <a:rPr lang="fr-FR"/>
              <a:pPr>
                <a:defRPr/>
              </a:pPr>
              <a:t>01/07/2019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8AA9E7-F0B9-4E5D-A471-D1B5D1B6D1C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hyperlink" Target="http://en.wikipedia.org/wiki/File:Misc_fruit.jpg" TargetMode="External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96433" y="1340768"/>
            <a:ext cx="586558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Dilo</a:t>
            </a:r>
            <a:r>
              <a:rPr lang="fr-FR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con FRUTAS</a:t>
            </a:r>
            <a:endParaRPr lang="fr-FR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0482" name="Picture 2" descr="http://upload.wikimedia.org/wikipedia/commons/thumb/2/2f/Culinary_fruits_front_view.jpg/1280px-Culinary_fruits_front_vie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29070">
            <a:off x="460375" y="3795713"/>
            <a:ext cx="2671763" cy="1779587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</p:pic>
      <p:pic>
        <p:nvPicPr>
          <p:cNvPr id="20484" name="Picture 4" descr="http://upload.wikimedia.org/wikipedia/commons/thumb/7/79/Misc_fruit.jpg/220px-Misc_fruit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87306">
            <a:off x="5892800" y="3827463"/>
            <a:ext cx="2400300" cy="1800225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</p:pic>
      <p:pic>
        <p:nvPicPr>
          <p:cNvPr id="20488" name="Picture 8" descr="Les litchies ....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92500" y="4130675"/>
            <a:ext cx="2087563" cy="2089150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</p:pic>
      <p:pic>
        <p:nvPicPr>
          <p:cNvPr id="2054" name="Image 7" descr="0003[1]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9239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9" descr="fruit_066[1]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9906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10" descr="legume_101[1]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60350"/>
            <a:ext cx="1079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  <p:sndAc>
      <p:stSnd loop="1">
        <p:snd r:embed="rId2" name="L_amour re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5AA28EE19BD4EE888497F10C51C2A7F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8"/>
            <a:ext cx="9129713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732D7055C96F4FC1BBC7FBB44C5186FB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39238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593BB39337042488F2D1A9F3C36B6D2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8993188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88AA182B571D4357AAE4D64FD4751804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25" y="0"/>
            <a:ext cx="6486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FC7CFC9FC5843AEA761AEF769B60B6A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5715000" cy="675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76A6B967DDD648AFB235E7A5E0BC44AF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0"/>
            <a:ext cx="60896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71154AB0B91146968942D94F1302B5D4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8686800" cy="591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37B41C3EC17C4562B2A81E5CEFCE3756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53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46183A820BFE483C9F3B738ECD36C57A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63" y="0"/>
            <a:ext cx="64690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55534C79A1CF4E2990B02E53612F2AB7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0"/>
            <a:ext cx="709295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6535DDA9F4BD42EBBE49353824C9816A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6" b="1901"/>
          <a:stretch>
            <a:fillRect/>
          </a:stretch>
        </p:blipFill>
        <p:spPr bwMode="auto">
          <a:xfrm>
            <a:off x="1520825" y="-26988"/>
            <a:ext cx="5715000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9A3A12561E2A40AF983756DE644A2A83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1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A7E286C3A574F3899B63EA93B512D0C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0"/>
            <a:ext cx="7332662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0B4A571E21654CE2B45443B424CD362C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0"/>
            <a:ext cx="8315325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98E992A1124947D6ABCD5D924483B1EA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NCREDIINSERTIMAGE" descr="F51ADEBAD5444E559105A3203716A6CA@PCdeMich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" y="0"/>
            <a:ext cx="8067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serts et fruits .. 20 03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Desserts et fruits .. 20 03 2019</Template>
  <TotalTime>3</TotalTime>
  <Words>19</Words>
  <Application>Microsoft Office PowerPoint</Application>
  <PresentationFormat>Presentación en pantalla (4:3)</PresentationFormat>
  <Paragraphs>3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Arial</vt:lpstr>
      <vt:lpstr>Calibri</vt:lpstr>
      <vt:lpstr>Desserts et fruits .. 20 03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2019-07-01T15:32:50Z</dcterms:created>
  <dcterms:modified xsi:type="dcterms:W3CDTF">2019-07-01T15:36:35Z</dcterms:modified>
</cp:coreProperties>
</file>