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14"/>
  </p:notesMasterIdLst>
  <p:sldIdLst>
    <p:sldId id="258" r:id="rId3"/>
    <p:sldId id="267" r:id="rId4"/>
    <p:sldId id="266" r:id="rId5"/>
    <p:sldId id="261" r:id="rId6"/>
    <p:sldId id="260" r:id="rId7"/>
    <p:sldId id="256" r:id="rId8"/>
    <p:sldId id="264" r:id="rId9"/>
    <p:sldId id="265" r:id="rId10"/>
    <p:sldId id="263" r:id="rId11"/>
    <p:sldId id="268" r:id="rId12"/>
    <p:sldId id="271" r:id="rId13"/>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3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896AA3-CBAB-4D3C-ACF1-515194A2E65B}" type="datetimeFigureOut">
              <a:rPr lang="es-ES" smtClean="0"/>
              <a:t>16/09/2013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15E280-4FA5-4D90-9053-74EDCDDA6140}"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2A8E5992-8591-41C3-966F-3C97F766D09F}" type="slidenum">
              <a:rPr lang="es-ES_tradnl"/>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837E59BF-9099-4363-B795-DEDE57BECFC0}" type="slidenum">
              <a:rPr lang="es-ES_tradnl"/>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8599BE0F-40B2-49E0-8B0F-FD66AB6A468B}" type="slidenum">
              <a:rPr lang="es-ES_tradnl"/>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dirty="0"/>
          </a:p>
        </p:txBody>
      </p:sp>
      <p:sp>
        <p:nvSpPr>
          <p:cNvPr id="6" name="5 Marcador de pie de página"/>
          <p:cNvSpPr>
            <a:spLocks noGrp="1"/>
          </p:cNvSpPr>
          <p:nvPr>
            <p:ph type="ftr" sz="quarter" idx="11"/>
          </p:nvPr>
        </p:nvSpPr>
        <p:spPr/>
        <p:txBody>
          <a:bodyPr/>
          <a:lstStyle>
            <a:lvl1pPr>
              <a:defRPr/>
            </a:lvl1pPr>
          </a:lstStyle>
          <a:p>
            <a:endParaRPr lang="es-ES_tradnl" dirty="0"/>
          </a:p>
        </p:txBody>
      </p:sp>
      <p:sp>
        <p:nvSpPr>
          <p:cNvPr id="7" name="6 Marcador de número de diapositiva"/>
          <p:cNvSpPr>
            <a:spLocks noGrp="1"/>
          </p:cNvSpPr>
          <p:nvPr>
            <p:ph type="sldNum" sz="quarter" idx="12"/>
          </p:nvPr>
        </p:nvSpPr>
        <p:spPr/>
        <p:txBody>
          <a:bodyPr/>
          <a:lstStyle>
            <a:lvl1pPr>
              <a:defRPr/>
            </a:lvl1pPr>
          </a:lstStyle>
          <a:p>
            <a:fld id="{C5BDCB73-21FC-46E1-B2F4-C96F1B10C615}" type="slidenum">
              <a:rPr lang="es-ES_tradnl"/>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dirty="0"/>
          </a:p>
        </p:txBody>
      </p:sp>
      <p:sp>
        <p:nvSpPr>
          <p:cNvPr id="8" name="7 Marcador de pie de página"/>
          <p:cNvSpPr>
            <a:spLocks noGrp="1"/>
          </p:cNvSpPr>
          <p:nvPr>
            <p:ph type="ftr" sz="quarter" idx="11"/>
          </p:nvPr>
        </p:nvSpPr>
        <p:spPr/>
        <p:txBody>
          <a:bodyPr/>
          <a:lstStyle>
            <a:lvl1pPr>
              <a:defRPr/>
            </a:lvl1pPr>
          </a:lstStyle>
          <a:p>
            <a:endParaRPr lang="es-ES_tradnl" dirty="0"/>
          </a:p>
        </p:txBody>
      </p:sp>
      <p:sp>
        <p:nvSpPr>
          <p:cNvPr id="9" name="8 Marcador de número de diapositiva"/>
          <p:cNvSpPr>
            <a:spLocks noGrp="1"/>
          </p:cNvSpPr>
          <p:nvPr>
            <p:ph type="sldNum" sz="quarter" idx="12"/>
          </p:nvPr>
        </p:nvSpPr>
        <p:spPr/>
        <p:txBody>
          <a:bodyPr/>
          <a:lstStyle>
            <a:lvl1pPr>
              <a:defRPr/>
            </a:lvl1pPr>
          </a:lstStyle>
          <a:p>
            <a:fld id="{EA7B4D7A-1564-48E7-97EA-8FE64D8CEE43}" type="slidenum">
              <a:rPr lang="es-ES_tradnl"/>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dirty="0"/>
          </a:p>
        </p:txBody>
      </p:sp>
      <p:sp>
        <p:nvSpPr>
          <p:cNvPr id="4" name="3 Marcador de pie de página"/>
          <p:cNvSpPr>
            <a:spLocks noGrp="1"/>
          </p:cNvSpPr>
          <p:nvPr>
            <p:ph type="ftr" sz="quarter" idx="11"/>
          </p:nvPr>
        </p:nvSpPr>
        <p:spPr/>
        <p:txBody>
          <a:bodyPr/>
          <a:lstStyle>
            <a:lvl1pPr>
              <a:defRPr/>
            </a:lvl1pPr>
          </a:lstStyle>
          <a:p>
            <a:endParaRPr lang="es-ES_tradnl" dirty="0"/>
          </a:p>
        </p:txBody>
      </p:sp>
      <p:sp>
        <p:nvSpPr>
          <p:cNvPr id="5" name="4 Marcador de número de diapositiva"/>
          <p:cNvSpPr>
            <a:spLocks noGrp="1"/>
          </p:cNvSpPr>
          <p:nvPr>
            <p:ph type="sldNum" sz="quarter" idx="12"/>
          </p:nvPr>
        </p:nvSpPr>
        <p:spPr/>
        <p:txBody>
          <a:bodyPr/>
          <a:lstStyle>
            <a:lvl1pPr>
              <a:defRPr/>
            </a:lvl1pPr>
          </a:lstStyle>
          <a:p>
            <a:fld id="{7C311710-AB9B-4588-98FB-30F98E530CE0}" type="slidenum">
              <a:rPr lang="es-ES_tradnl"/>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dirty="0"/>
          </a:p>
        </p:txBody>
      </p:sp>
      <p:sp>
        <p:nvSpPr>
          <p:cNvPr id="3" name="2 Marcador de pie de página"/>
          <p:cNvSpPr>
            <a:spLocks noGrp="1"/>
          </p:cNvSpPr>
          <p:nvPr>
            <p:ph type="ftr" sz="quarter" idx="11"/>
          </p:nvPr>
        </p:nvSpPr>
        <p:spPr/>
        <p:txBody>
          <a:bodyPr/>
          <a:lstStyle>
            <a:lvl1pPr>
              <a:defRPr/>
            </a:lvl1pPr>
          </a:lstStyle>
          <a:p>
            <a:endParaRPr lang="es-ES_tradnl" dirty="0"/>
          </a:p>
        </p:txBody>
      </p:sp>
      <p:sp>
        <p:nvSpPr>
          <p:cNvPr id="4" name="3 Marcador de número de diapositiva"/>
          <p:cNvSpPr>
            <a:spLocks noGrp="1"/>
          </p:cNvSpPr>
          <p:nvPr>
            <p:ph type="sldNum" sz="quarter" idx="12"/>
          </p:nvPr>
        </p:nvSpPr>
        <p:spPr/>
        <p:txBody>
          <a:bodyPr/>
          <a:lstStyle>
            <a:lvl1pPr>
              <a:defRPr/>
            </a:lvl1pPr>
          </a:lstStyle>
          <a:p>
            <a:fld id="{18D4DF7C-A47A-4A5E-99F8-4609BD427EEC}" type="slidenum">
              <a:rPr lang="es-ES_tradnl"/>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dirty="0"/>
          </a:p>
        </p:txBody>
      </p:sp>
      <p:sp>
        <p:nvSpPr>
          <p:cNvPr id="6" name="5 Marcador de pie de página"/>
          <p:cNvSpPr>
            <a:spLocks noGrp="1"/>
          </p:cNvSpPr>
          <p:nvPr>
            <p:ph type="ftr" sz="quarter" idx="11"/>
          </p:nvPr>
        </p:nvSpPr>
        <p:spPr/>
        <p:txBody>
          <a:bodyPr/>
          <a:lstStyle>
            <a:lvl1pPr>
              <a:defRPr/>
            </a:lvl1pPr>
          </a:lstStyle>
          <a:p>
            <a:endParaRPr lang="es-ES_tradnl" dirty="0"/>
          </a:p>
        </p:txBody>
      </p:sp>
      <p:sp>
        <p:nvSpPr>
          <p:cNvPr id="7" name="6 Marcador de número de diapositiva"/>
          <p:cNvSpPr>
            <a:spLocks noGrp="1"/>
          </p:cNvSpPr>
          <p:nvPr>
            <p:ph type="sldNum" sz="quarter" idx="12"/>
          </p:nvPr>
        </p:nvSpPr>
        <p:spPr/>
        <p:txBody>
          <a:bodyPr/>
          <a:lstStyle>
            <a:lvl1pPr>
              <a:defRPr/>
            </a:lvl1pPr>
          </a:lstStyle>
          <a:p>
            <a:fld id="{0D94FD36-5103-478B-9578-28A62427A138}" type="slidenum">
              <a:rPr lang="es-ES_tradnl"/>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dirty="0"/>
          </a:p>
        </p:txBody>
      </p:sp>
      <p:sp>
        <p:nvSpPr>
          <p:cNvPr id="6" name="5 Marcador de pie de página"/>
          <p:cNvSpPr>
            <a:spLocks noGrp="1"/>
          </p:cNvSpPr>
          <p:nvPr>
            <p:ph type="ftr" sz="quarter" idx="11"/>
          </p:nvPr>
        </p:nvSpPr>
        <p:spPr/>
        <p:txBody>
          <a:bodyPr/>
          <a:lstStyle>
            <a:lvl1pPr>
              <a:defRPr/>
            </a:lvl1pPr>
          </a:lstStyle>
          <a:p>
            <a:endParaRPr lang="es-ES_tradnl" dirty="0"/>
          </a:p>
        </p:txBody>
      </p:sp>
      <p:sp>
        <p:nvSpPr>
          <p:cNvPr id="7" name="6 Marcador de número de diapositiva"/>
          <p:cNvSpPr>
            <a:spLocks noGrp="1"/>
          </p:cNvSpPr>
          <p:nvPr>
            <p:ph type="sldNum" sz="quarter" idx="12"/>
          </p:nvPr>
        </p:nvSpPr>
        <p:spPr/>
        <p:txBody>
          <a:bodyPr/>
          <a:lstStyle>
            <a:lvl1pPr>
              <a:defRPr/>
            </a:lvl1pPr>
          </a:lstStyle>
          <a:p>
            <a:fld id="{D64BBCF4-73E9-4AEE-BC93-32E2E299A99C}" type="slidenum">
              <a:rPr lang="es-ES_tradnl"/>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245F6FF7-C92D-42EF-8ECB-67D50305B9C7}" type="slidenum">
              <a:rPr lang="es-ES_tradnl"/>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dirty="0"/>
          </a:p>
        </p:txBody>
      </p:sp>
      <p:sp>
        <p:nvSpPr>
          <p:cNvPr id="5" name="4 Marcador de pie de página"/>
          <p:cNvSpPr>
            <a:spLocks noGrp="1"/>
          </p:cNvSpPr>
          <p:nvPr>
            <p:ph type="ftr" sz="quarter" idx="11"/>
          </p:nvPr>
        </p:nvSpPr>
        <p:spPr/>
        <p:txBody>
          <a:bodyPr/>
          <a:lstStyle>
            <a:lvl1pPr>
              <a:defRPr/>
            </a:lvl1pPr>
          </a:lstStyle>
          <a:p>
            <a:endParaRPr lang="es-ES_tradnl" dirty="0"/>
          </a:p>
        </p:txBody>
      </p:sp>
      <p:sp>
        <p:nvSpPr>
          <p:cNvPr id="6" name="5 Marcador de número de diapositiva"/>
          <p:cNvSpPr>
            <a:spLocks noGrp="1"/>
          </p:cNvSpPr>
          <p:nvPr>
            <p:ph type="sldNum" sz="quarter" idx="12"/>
          </p:nvPr>
        </p:nvSpPr>
        <p:spPr/>
        <p:txBody>
          <a:bodyPr/>
          <a:lstStyle>
            <a:lvl1pPr>
              <a:defRPr/>
            </a:lvl1pPr>
          </a:lstStyle>
          <a:p>
            <a:fld id="{32D34A14-BD44-4D46-A296-AB32DE84ED92}" type="slidenum">
              <a:rPr lang="es-ES_tradnl"/>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2FB490E-4FF9-4915-98CC-2F1746797C8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dirty="0"/>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08BC2A6-9E5E-48F4-BE9F-EA8C93734818}" type="slidenum">
              <a:rPr lang="es-ES_tradnl"/>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EB2F83A-3A11-4636-94DA-1A8A7351019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7408" name="Picture 0" descr="C:\Documents and Settings\Dell\Escritorio\Imagen1.jpg"/>
          <p:cNvPicPr>
            <a:picLocks noChangeAspect="1" noChangeArrowheads="1"/>
          </p:cNvPicPr>
          <p:nvPr/>
        </p:nvPicPr>
        <p:blipFill>
          <a:blip r:embed="rId2"/>
          <a:srcRect b="16797"/>
          <a:stretch>
            <a:fillRect/>
          </a:stretch>
        </p:blipFill>
        <p:spPr bwMode="auto">
          <a:xfrm>
            <a:off x="-1" y="0"/>
            <a:ext cx="9158315" cy="6858000"/>
          </a:xfrm>
          <a:prstGeom prst="rect">
            <a:avLst/>
          </a:prstGeom>
          <a:noFill/>
        </p:spPr>
      </p:pic>
      <p:sp>
        <p:nvSpPr>
          <p:cNvPr id="4099" name="Rectangle 3"/>
          <p:cNvSpPr>
            <a:spLocks noChangeArrowheads="1"/>
          </p:cNvSpPr>
          <p:nvPr/>
        </p:nvSpPr>
        <p:spPr bwMode="auto">
          <a:xfrm>
            <a:off x="5105400" y="457200"/>
            <a:ext cx="3810000" cy="3743325"/>
          </a:xfrm>
          <a:prstGeom prst="rect">
            <a:avLst/>
          </a:prstGeom>
          <a:noFill/>
          <a:ln w="9525">
            <a:noFill/>
            <a:miter lim="800000"/>
            <a:headEnd/>
            <a:tailEnd/>
          </a:ln>
          <a:effectLst/>
        </p:spPr>
        <p:txBody>
          <a:bodyPr>
            <a:spAutoFit/>
          </a:bodyPr>
          <a:lstStyle/>
          <a:p>
            <a:pPr algn="r"/>
            <a:r>
              <a:rPr lang="es-ES" dirty="0">
                <a:latin typeface="Arial" charset="0"/>
              </a:rPr>
              <a:t>Cuando llega el verano los humanos nos sentimos atraídos por el mar.</a:t>
            </a:r>
          </a:p>
          <a:p>
            <a:pPr algn="r"/>
            <a:endParaRPr lang="es-ES" dirty="0">
              <a:latin typeface="Arial" charset="0"/>
            </a:endParaRPr>
          </a:p>
          <a:p>
            <a:pPr algn="r"/>
            <a:r>
              <a:rPr lang="es-ES" dirty="0">
                <a:latin typeface="Arial" charset="0"/>
              </a:rPr>
              <a:t>Las multitudes se congregan en las playas en busca de un contacto con las olas del mar que nos produzcan placer y descanso.</a:t>
            </a:r>
          </a:p>
        </p:txBody>
      </p:sp>
    </p:spTree>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304800"/>
            <a:ext cx="5791200" cy="822325"/>
          </a:xfrm>
          <a:prstGeom prst="rect">
            <a:avLst/>
          </a:prstGeom>
          <a:noFill/>
          <a:ln w="9525">
            <a:noFill/>
            <a:miter lim="800000"/>
            <a:headEnd/>
            <a:tailEnd/>
          </a:ln>
          <a:effectLst/>
        </p:spPr>
        <p:txBody>
          <a:bodyPr>
            <a:spAutoFit/>
          </a:bodyPr>
          <a:lstStyle/>
          <a:p>
            <a:pPr algn="ctr"/>
            <a:r>
              <a:rPr lang="es-ES" dirty="0">
                <a:latin typeface="Arial" charset="0"/>
              </a:rPr>
              <a:t>Pero el paso humano deja su huella fatal en las Playas de arena.</a:t>
            </a:r>
          </a:p>
        </p:txBody>
      </p:sp>
    </p:spTree>
  </p:cSld>
  <p:clrMapOvr>
    <a:masterClrMapping/>
  </p:clrMapOvr>
  <p:transition spd="slow">
    <p:fade thruBlk="1"/>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3" name="Rectangle 5"/>
          <p:cNvSpPr>
            <a:spLocks noChangeArrowheads="1"/>
          </p:cNvSpPr>
          <p:nvPr/>
        </p:nvSpPr>
        <p:spPr bwMode="auto">
          <a:xfrm>
            <a:off x="0" y="5486400"/>
            <a:ext cx="9144000" cy="838200"/>
          </a:xfrm>
          <a:prstGeom prst="rect">
            <a:avLst/>
          </a:prstGeom>
          <a:solidFill>
            <a:schemeClr val="tx2">
              <a:alpha val="50000"/>
            </a:schemeClr>
          </a:solidFill>
          <a:ln w="9525">
            <a:noFill/>
            <a:miter lim="800000"/>
            <a:headEnd/>
            <a:tailEnd/>
          </a:ln>
          <a:effectLst/>
        </p:spPr>
        <p:txBody>
          <a:bodyPr wrap="none" anchor="ctr"/>
          <a:lstStyle/>
          <a:p>
            <a:endParaRPr lang="es-ES" dirty="0"/>
          </a:p>
        </p:txBody>
      </p:sp>
      <p:sp>
        <p:nvSpPr>
          <p:cNvPr id="12292" name="Rectangle 4"/>
          <p:cNvSpPr>
            <a:spLocks noChangeArrowheads="1"/>
          </p:cNvSpPr>
          <p:nvPr/>
        </p:nvSpPr>
        <p:spPr bwMode="auto">
          <a:xfrm>
            <a:off x="0" y="381000"/>
            <a:ext cx="9144000" cy="1219200"/>
          </a:xfrm>
          <a:prstGeom prst="rect">
            <a:avLst/>
          </a:prstGeom>
          <a:solidFill>
            <a:schemeClr val="tx2">
              <a:alpha val="50000"/>
            </a:schemeClr>
          </a:solidFill>
          <a:ln w="9525">
            <a:noFill/>
            <a:miter lim="800000"/>
            <a:headEnd/>
            <a:tailEnd/>
          </a:ln>
          <a:effectLst/>
        </p:spPr>
        <p:txBody>
          <a:bodyPr wrap="none" anchor="ctr"/>
          <a:lstStyle/>
          <a:p>
            <a:endParaRPr lang="es-ES" dirty="0"/>
          </a:p>
        </p:txBody>
      </p:sp>
      <p:sp>
        <p:nvSpPr>
          <p:cNvPr id="12290" name="Rectangle 2"/>
          <p:cNvSpPr>
            <a:spLocks noChangeArrowheads="1"/>
          </p:cNvSpPr>
          <p:nvPr/>
        </p:nvSpPr>
        <p:spPr bwMode="auto">
          <a:xfrm>
            <a:off x="381000" y="304800"/>
            <a:ext cx="8534400" cy="6497638"/>
          </a:xfrm>
          <a:prstGeom prst="rect">
            <a:avLst/>
          </a:prstGeom>
          <a:noFill/>
          <a:ln w="9525">
            <a:noFill/>
            <a:miter lim="800000"/>
            <a:headEnd/>
            <a:tailEnd/>
          </a:ln>
          <a:effectLst/>
        </p:spPr>
        <p:txBody>
          <a:bodyPr>
            <a:spAutoFit/>
          </a:bodyPr>
          <a:lstStyle/>
          <a:p>
            <a:pPr algn="ctr"/>
            <a:r>
              <a:rPr lang="es-ES_tradnl" sz="2800" b="1" dirty="0">
                <a:solidFill>
                  <a:srgbClr val="FFFF00"/>
                </a:solidFill>
                <a:latin typeface="Arial" charset="0"/>
              </a:rPr>
              <a:t>Millones de bolsas de nylon y plásticos de todo tipo son abandonados en la costa y el viento o las mareas se encargan de arrastrarlos al mar.</a:t>
            </a: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endParaRPr lang="es-ES_tradnl" sz="2800" b="1" dirty="0">
              <a:solidFill>
                <a:srgbClr val="FFFF00"/>
              </a:solidFill>
              <a:latin typeface="Arial" charset="0"/>
            </a:endParaRPr>
          </a:p>
          <a:p>
            <a:pPr algn="ctr"/>
            <a:r>
              <a:rPr lang="es-ES" sz="2800" b="1" dirty="0">
                <a:solidFill>
                  <a:srgbClr val="FFFF00"/>
                </a:solidFill>
                <a:latin typeface="Arial" charset="0"/>
              </a:rPr>
              <a:t>Una bolsa de nylon puede navegar varias decenas de años sin degradarse.</a:t>
            </a:r>
          </a:p>
          <a:p>
            <a:pPr algn="ctr"/>
            <a:endParaRPr lang="es-ES_tradnl" sz="2800" b="1" dirty="0">
              <a:solidFill>
                <a:srgbClr val="FFFF00"/>
              </a:solidFill>
              <a:latin typeface="Arial" charset="0"/>
            </a:endParaRPr>
          </a:p>
        </p:txBody>
      </p:sp>
    </p:spTree>
  </p:cSld>
  <p:clrMapOvr>
    <a:masterClrMapping/>
  </p:clrMapOvr>
  <p:transition spd="slow">
    <p:fade thruBlk="1"/>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170" name="Rectangle 2"/>
          <p:cNvSpPr>
            <a:spLocks noChangeArrowheads="1"/>
          </p:cNvSpPr>
          <p:nvPr/>
        </p:nvSpPr>
        <p:spPr bwMode="auto">
          <a:xfrm>
            <a:off x="838200" y="304800"/>
            <a:ext cx="7467600" cy="822325"/>
          </a:xfrm>
          <a:prstGeom prst="rect">
            <a:avLst/>
          </a:prstGeom>
          <a:noFill/>
          <a:ln w="9525">
            <a:noFill/>
            <a:miter lim="800000"/>
            <a:headEnd/>
            <a:tailEnd/>
          </a:ln>
          <a:effectLst/>
        </p:spPr>
        <p:txBody>
          <a:bodyPr>
            <a:spAutoFit/>
          </a:bodyPr>
          <a:lstStyle/>
          <a:p>
            <a:pPr algn="ctr"/>
            <a:r>
              <a:rPr lang="es-ES_tradnl" dirty="0">
                <a:solidFill>
                  <a:schemeClr val="bg1"/>
                </a:solidFill>
                <a:latin typeface="Arial" charset="0"/>
              </a:rPr>
              <a:t>Las tortugas marinas las confunden con medusas y las comen ahogándose en el intento por tragarlas. </a:t>
            </a:r>
          </a:p>
        </p:txBody>
      </p:sp>
    </p:spTree>
  </p:cSld>
  <p:clrMapOvr>
    <a:masterClrMapping/>
  </p:clrMapOvr>
  <p:transition spd="slow">
    <p:fade thruBlk="1"/>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096000" y="5076825"/>
            <a:ext cx="2819400" cy="1552575"/>
          </a:xfrm>
          <a:prstGeom prst="rect">
            <a:avLst/>
          </a:prstGeom>
          <a:noFill/>
          <a:ln w="9525">
            <a:noFill/>
            <a:miter lim="800000"/>
            <a:headEnd/>
            <a:tailEnd/>
          </a:ln>
          <a:effectLst/>
        </p:spPr>
        <p:txBody>
          <a:bodyPr>
            <a:spAutoFit/>
          </a:bodyPr>
          <a:lstStyle/>
          <a:p>
            <a:pPr algn="r"/>
            <a:r>
              <a:rPr lang="es-ES_tradnl" dirty="0">
                <a:solidFill>
                  <a:srgbClr val="FFFF00"/>
                </a:solidFill>
                <a:latin typeface="Arial" charset="0"/>
              </a:rPr>
              <a:t>Miles de delfines caen también en la confusión y mueren ahogados.</a:t>
            </a:r>
          </a:p>
        </p:txBody>
      </p:sp>
    </p:spTree>
  </p:cSld>
  <p:clrMapOvr>
    <a:masterClrMapping/>
  </p:clrMapOvr>
  <p:transition spd="slow">
    <p:fade thruBlk="1"/>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0" name="Rectangle 2"/>
          <p:cNvSpPr>
            <a:spLocks noChangeArrowheads="1"/>
          </p:cNvSpPr>
          <p:nvPr/>
        </p:nvSpPr>
        <p:spPr bwMode="auto">
          <a:xfrm>
            <a:off x="5610225" y="644525"/>
            <a:ext cx="3276600" cy="5568950"/>
          </a:xfrm>
          <a:prstGeom prst="rect">
            <a:avLst/>
          </a:prstGeom>
          <a:noFill/>
          <a:ln w="9525">
            <a:noFill/>
            <a:miter lim="800000"/>
            <a:headEnd/>
            <a:tailEnd/>
          </a:ln>
          <a:effectLst/>
        </p:spPr>
        <p:txBody>
          <a:bodyPr>
            <a:spAutoFit/>
          </a:bodyPr>
          <a:lstStyle/>
          <a:p>
            <a:pPr algn="r"/>
            <a:r>
              <a:rPr lang="es-ES_tradnl" dirty="0">
                <a:solidFill>
                  <a:schemeClr val="bg1"/>
                </a:solidFill>
                <a:latin typeface="Arial" charset="0"/>
              </a:rPr>
              <a:t>Ellos no pueden reconocer los desperdicios humanos, simplemente se confunden, después de todo, "lo que flota en el mar se come". La tapa plástica de una botella, mas dura que una bolsa, puede permanecer inalterable navegando por los mares por mas de un siglo.</a:t>
            </a:r>
          </a:p>
        </p:txBody>
      </p:sp>
    </p:spTree>
  </p:cSld>
  <p:clrMapOvr>
    <a:masterClrMapping/>
  </p:clrMapOvr>
  <p:transition spd="slow">
    <p:fade thruBlk="1"/>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54" name="Rectangle 14"/>
          <p:cNvSpPr>
            <a:spLocks noChangeArrowheads="1"/>
          </p:cNvSpPr>
          <p:nvPr/>
        </p:nvSpPr>
        <p:spPr bwMode="auto">
          <a:xfrm>
            <a:off x="0" y="4114800"/>
            <a:ext cx="9144000" cy="2514600"/>
          </a:xfrm>
          <a:prstGeom prst="rect">
            <a:avLst/>
          </a:prstGeom>
          <a:solidFill>
            <a:schemeClr val="tx1">
              <a:alpha val="50000"/>
            </a:schemeClr>
          </a:solidFill>
          <a:ln w="9525">
            <a:noFill/>
            <a:miter lim="800000"/>
            <a:headEnd/>
            <a:tailEnd/>
          </a:ln>
          <a:effectLst/>
        </p:spPr>
        <p:txBody>
          <a:bodyPr wrap="none" anchor="ctr"/>
          <a:lstStyle/>
          <a:p>
            <a:endParaRPr lang="es-ES" dirty="0"/>
          </a:p>
        </p:txBody>
      </p:sp>
      <p:sp>
        <p:nvSpPr>
          <p:cNvPr id="10252" name="Rectangle 12"/>
          <p:cNvSpPr>
            <a:spLocks noChangeArrowheads="1"/>
          </p:cNvSpPr>
          <p:nvPr/>
        </p:nvSpPr>
        <p:spPr bwMode="auto">
          <a:xfrm>
            <a:off x="228600" y="3962400"/>
            <a:ext cx="8686800" cy="2771775"/>
          </a:xfrm>
          <a:prstGeom prst="rect">
            <a:avLst/>
          </a:prstGeom>
          <a:noFill/>
          <a:ln w="9525">
            <a:noFill/>
            <a:miter lim="800000"/>
            <a:headEnd/>
            <a:tailEnd/>
          </a:ln>
          <a:effectLst/>
        </p:spPr>
        <p:txBody>
          <a:bodyPr>
            <a:spAutoFit/>
          </a:bodyPr>
          <a:lstStyle/>
          <a:p>
            <a:pPr algn="ctr">
              <a:lnSpc>
                <a:spcPct val="110000"/>
              </a:lnSpc>
            </a:pPr>
            <a:r>
              <a:rPr lang="es-ES_tradnl" sz="2000" b="1" dirty="0">
                <a:solidFill>
                  <a:schemeClr val="bg1"/>
                </a:solidFill>
                <a:effectLst>
                  <a:outerShdw blurRad="38100" dist="38100" dir="2700000" algn="tl">
                    <a:srgbClr val="C0C0C0"/>
                  </a:outerShdw>
                </a:effectLst>
                <a:latin typeface="Arial" charset="0"/>
              </a:rPr>
              <a:t>El Dr. James </a:t>
            </a:r>
            <a:r>
              <a:rPr lang="es-ES_tradnl" sz="2000" b="1" dirty="0" err="1">
                <a:solidFill>
                  <a:schemeClr val="bg1"/>
                </a:solidFill>
                <a:effectLst>
                  <a:outerShdw blurRad="38100" dist="38100" dir="2700000" algn="tl">
                    <a:srgbClr val="C0C0C0"/>
                  </a:outerShdw>
                </a:effectLst>
                <a:latin typeface="Arial" charset="0"/>
              </a:rPr>
              <a:t>Ludwing</a:t>
            </a:r>
            <a:r>
              <a:rPr lang="es-ES_tradnl" sz="2000" b="1" dirty="0">
                <a:solidFill>
                  <a:schemeClr val="bg1"/>
                </a:solidFill>
                <a:effectLst>
                  <a:outerShdw blurRad="38100" dist="38100" dir="2700000" algn="tl">
                    <a:srgbClr val="C0C0C0"/>
                  </a:outerShdw>
                </a:effectLst>
                <a:latin typeface="Arial" charset="0"/>
              </a:rPr>
              <a:t> que se encontraba estudiando al albatros en la Isla de </a:t>
            </a:r>
            <a:r>
              <a:rPr lang="es-ES_tradnl" sz="2000" b="1" dirty="0" err="1">
                <a:solidFill>
                  <a:schemeClr val="bg1"/>
                </a:solidFill>
                <a:effectLst>
                  <a:outerShdw blurRad="38100" dist="38100" dir="2700000" algn="tl">
                    <a:srgbClr val="C0C0C0"/>
                  </a:outerShdw>
                </a:effectLst>
                <a:latin typeface="Arial" charset="0"/>
              </a:rPr>
              <a:t>Midway</a:t>
            </a:r>
            <a:r>
              <a:rPr lang="es-ES_tradnl" sz="2000" b="1" dirty="0">
                <a:solidFill>
                  <a:schemeClr val="bg1"/>
                </a:solidFill>
                <a:effectLst>
                  <a:outerShdw blurRad="38100" dist="38100" dir="2700000" algn="tl">
                    <a:srgbClr val="C0C0C0"/>
                  </a:outerShdw>
                </a:effectLst>
                <a:latin typeface="Arial" charset="0"/>
              </a:rPr>
              <a:t>, en el Pacifico, muy lejos de los centros poblados, hizo un hallazgo espantoso. Cuando comenzó a recoger el contenido del buche de solo ocho pichones de albatros muertos encontró: 42 tapas plásticas de botellas, 18 encendedores, restos flotantes que en su mayoría eran pequeños pedacitos de plástico. Estos pichones habían sido alimentados por sus padres que no pudieron reconocer los desperdicios al momento de elegir su alimento.</a:t>
            </a:r>
          </a:p>
        </p:txBody>
      </p:sp>
    </p:spTree>
  </p:cSld>
  <p:clrMapOvr>
    <a:masterClrMapping/>
  </p:clrMapOvr>
  <p:transition spd="slow">
    <p:fade thruBlk="1"/>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1268" name="Picture 4" descr="C:\Documents and Settings\Dell\Escritorio\Imagen2.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1266" name="Rectangle 2"/>
          <p:cNvSpPr>
            <a:spLocks noChangeArrowheads="1"/>
          </p:cNvSpPr>
          <p:nvPr/>
        </p:nvSpPr>
        <p:spPr bwMode="auto">
          <a:xfrm>
            <a:off x="311150" y="304800"/>
            <a:ext cx="8534400" cy="1552575"/>
          </a:xfrm>
          <a:prstGeom prst="rect">
            <a:avLst/>
          </a:prstGeom>
          <a:noFill/>
          <a:ln w="9525">
            <a:noFill/>
            <a:miter lim="800000"/>
            <a:headEnd/>
            <a:tailEnd/>
          </a:ln>
          <a:effectLst/>
        </p:spPr>
        <p:txBody>
          <a:bodyPr>
            <a:spAutoFit/>
          </a:bodyPr>
          <a:lstStyle/>
          <a:p>
            <a:r>
              <a:rPr lang="es-ES_tradnl">
                <a:solidFill>
                  <a:schemeClr val="bg1"/>
                </a:solidFill>
                <a:latin typeface="Arial" charset="0"/>
              </a:rPr>
              <a:t>El próximo verano, cuando visites tu playa preferida, tal vez encuentres en la arena basura que otra persona arrojó. No es tu basura, pero es TU PLAYA, es TU MAR, es TU MUNDO y debés hacer algo por ellos.</a:t>
            </a:r>
          </a:p>
        </p:txBody>
      </p:sp>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9" name="Rectangle 3"/>
          <p:cNvSpPr>
            <a:spLocks noChangeArrowheads="1"/>
          </p:cNvSpPr>
          <p:nvPr/>
        </p:nvSpPr>
        <p:spPr bwMode="auto">
          <a:xfrm>
            <a:off x="0" y="0"/>
            <a:ext cx="8915400" cy="1917700"/>
          </a:xfrm>
          <a:prstGeom prst="rect">
            <a:avLst/>
          </a:prstGeom>
          <a:noFill/>
          <a:ln w="9525">
            <a:noFill/>
            <a:miter lim="800000"/>
            <a:headEnd/>
            <a:tailEnd/>
          </a:ln>
          <a:effectLst/>
        </p:spPr>
        <p:txBody>
          <a:bodyPr>
            <a:spAutoFit/>
          </a:bodyPr>
          <a:lstStyle/>
          <a:p>
            <a:pPr algn="ctr"/>
            <a:r>
              <a:rPr lang="es-ES_tradnl">
                <a:solidFill>
                  <a:schemeClr val="bg1"/>
                </a:solidFill>
                <a:latin typeface="Arial" charset="0"/>
              </a:rPr>
              <a:t>Muchos padres juegan con sus hijos el juego de "A ver... ? quién consigue juntar la mayor cantidad de plásticos?" en medio de una inolvidable lección de ecología. Otros, en silencio, toman un plástico abandonado y lo llevan con ellos a sus casas, lejos del mar. </a:t>
            </a:r>
          </a:p>
        </p:txBody>
      </p:sp>
      <p:sp>
        <p:nvSpPr>
          <p:cNvPr id="9220" name="Rectangle 4"/>
          <p:cNvSpPr>
            <a:spLocks noChangeArrowheads="1"/>
          </p:cNvSpPr>
          <p:nvPr/>
        </p:nvSpPr>
        <p:spPr bwMode="auto">
          <a:xfrm>
            <a:off x="328613" y="6013450"/>
            <a:ext cx="8763000" cy="457200"/>
          </a:xfrm>
          <a:prstGeom prst="rect">
            <a:avLst/>
          </a:prstGeom>
          <a:noFill/>
          <a:ln w="9525">
            <a:noFill/>
            <a:miter lim="800000"/>
            <a:headEnd/>
            <a:tailEnd/>
          </a:ln>
          <a:effectLst/>
        </p:spPr>
        <p:txBody>
          <a:bodyPr wrap="none">
            <a:spAutoFit/>
          </a:bodyPr>
          <a:lstStyle/>
          <a:p>
            <a:pPr algn="ctr"/>
            <a:r>
              <a:rPr lang="es-ES_tradnl">
                <a:solidFill>
                  <a:schemeClr val="bg1"/>
                </a:solidFill>
                <a:latin typeface="Arial" charset="0"/>
              </a:rPr>
              <a:t>Los verás pasar sonrientes, saben que han salvado a un delfín.</a:t>
            </a:r>
          </a:p>
        </p:txBody>
      </p:sp>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1746250" y="2568575"/>
            <a:ext cx="5619750" cy="1739900"/>
          </a:xfrm>
          <a:prstGeom prst="rect">
            <a:avLst/>
          </a:prstGeom>
          <a:noFill/>
          <a:ln w="9525">
            <a:noFill/>
            <a:miter lim="800000"/>
            <a:headEnd/>
            <a:tailEnd/>
          </a:ln>
          <a:effectLst/>
        </p:spPr>
        <p:txBody>
          <a:bodyPr wrap="none">
            <a:spAutoFit/>
          </a:bodyPr>
          <a:lstStyle/>
          <a:p>
            <a:pPr algn="ctr"/>
            <a:r>
              <a:rPr lang="es-ES_tradnl" sz="3600">
                <a:solidFill>
                  <a:schemeClr val="bg1"/>
                </a:solidFill>
                <a:latin typeface="Arial Black" pitchFamily="34" charset="0"/>
              </a:rPr>
              <a:t>Ayudame a difundirlo.</a:t>
            </a:r>
          </a:p>
          <a:p>
            <a:pPr algn="ctr"/>
            <a:endParaRPr lang="es-ES_tradnl" sz="3600">
              <a:solidFill>
                <a:schemeClr val="bg1"/>
              </a:solidFill>
              <a:latin typeface="Arial Black" pitchFamily="34" charset="0"/>
            </a:endParaRPr>
          </a:p>
          <a:p>
            <a:pPr algn="ctr"/>
            <a:r>
              <a:rPr lang="es-ES_tradnl" sz="3600">
                <a:solidFill>
                  <a:schemeClr val="bg1"/>
                </a:solidFill>
                <a:latin typeface="Arial Black" pitchFamily="34" charset="0"/>
              </a:rPr>
              <a:t>Gracias</a:t>
            </a:r>
          </a:p>
        </p:txBody>
      </p:sp>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22">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pp22</Template>
  <TotalTime>14</TotalTime>
  <Words>443</Words>
  <Application>Microsoft PowerPoint</Application>
  <PresentationFormat>Presentación en pantalla (4:3)</PresentationFormat>
  <Paragraphs>53</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11</vt:i4>
      </vt:variant>
    </vt:vector>
  </HeadingPairs>
  <TitlesOfParts>
    <vt:vector size="17" baseType="lpstr">
      <vt:lpstr>Times New Roman</vt:lpstr>
      <vt:lpstr>Arial</vt:lpstr>
      <vt:lpstr>Comic Sans MS</vt:lpstr>
      <vt:lpstr>Arial Black</vt:lpstr>
      <vt:lpstr>pp22</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2013-09-16T19:36:57Z</dcterms:created>
  <dcterms:modified xsi:type="dcterms:W3CDTF">2013-09-16T19:51:42Z</dcterms:modified>
</cp:coreProperties>
</file>