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95" r:id="rId5"/>
    <p:sldId id="318" r:id="rId6"/>
    <p:sldId id="265" r:id="rId7"/>
    <p:sldId id="269" r:id="rId8"/>
    <p:sldId id="268" r:id="rId9"/>
    <p:sldId id="270" r:id="rId10"/>
    <p:sldId id="266" r:id="rId11"/>
    <p:sldId id="279" r:id="rId12"/>
    <p:sldId id="308" r:id="rId13"/>
    <p:sldId id="276" r:id="rId14"/>
    <p:sldId id="314" r:id="rId15"/>
    <p:sldId id="325" r:id="rId16"/>
    <p:sldId id="275" r:id="rId17"/>
    <p:sldId id="280" r:id="rId18"/>
    <p:sldId id="313" r:id="rId19"/>
    <p:sldId id="301" r:id="rId20"/>
    <p:sldId id="274" r:id="rId21"/>
    <p:sldId id="309" r:id="rId22"/>
    <p:sldId id="277" r:id="rId23"/>
    <p:sldId id="324" r:id="rId24"/>
    <p:sldId id="272" r:id="rId25"/>
    <p:sldId id="273" r:id="rId26"/>
    <p:sldId id="312" r:id="rId27"/>
    <p:sldId id="286" r:id="rId28"/>
    <p:sldId id="288" r:id="rId29"/>
    <p:sldId id="282" r:id="rId30"/>
    <p:sldId id="294" r:id="rId31"/>
    <p:sldId id="326" r:id="rId32"/>
    <p:sldId id="323" r:id="rId33"/>
    <p:sldId id="281" r:id="rId34"/>
    <p:sldId id="296" r:id="rId35"/>
    <p:sldId id="298" r:id="rId36"/>
    <p:sldId id="263" r:id="rId37"/>
    <p:sldId id="284" r:id="rId38"/>
    <p:sldId id="262" r:id="rId39"/>
    <p:sldId id="311" r:id="rId40"/>
    <p:sldId id="261" r:id="rId41"/>
    <p:sldId id="283" r:id="rId42"/>
    <p:sldId id="322" r:id="rId43"/>
    <p:sldId id="290" r:id="rId44"/>
    <p:sldId id="260" r:id="rId45"/>
    <p:sldId id="278" r:id="rId46"/>
    <p:sldId id="297" r:id="rId47"/>
    <p:sldId id="327" r:id="rId48"/>
    <p:sldId id="285" r:id="rId49"/>
    <p:sldId id="289" r:id="rId50"/>
    <p:sldId id="292" r:id="rId51"/>
    <p:sldId id="307" r:id="rId52"/>
    <p:sldId id="300" r:id="rId53"/>
    <p:sldId id="304" r:id="rId54"/>
    <p:sldId id="287" r:id="rId55"/>
    <p:sldId id="291" r:id="rId56"/>
    <p:sldId id="302" r:id="rId57"/>
    <p:sldId id="259" r:id="rId58"/>
    <p:sldId id="303" r:id="rId59"/>
    <p:sldId id="257" r:id="rId60"/>
    <p:sldId id="271" r:id="rId61"/>
    <p:sldId id="293" r:id="rId62"/>
    <p:sldId id="258" r:id="rId63"/>
    <p:sldId id="319" r:id="rId64"/>
    <p:sldId id="305" r:id="rId65"/>
    <p:sldId id="306" r:id="rId66"/>
    <p:sldId id="328" r:id="rId6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SnDqRGzMUPo6+ewgdsGYA==" hashData="RgrnltYkwSqM1yrN+AJFTbtiS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82B87-2B84-4AB2-AC6C-7EAED2C101E9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8493A-EF22-4AF0-B675-01547589660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496480"/>
      </p:ext>
    </p:extLst>
  </p:cSld>
  <p:clrMapOvr>
    <a:masterClrMapping/>
  </p:clrMapOvr>
  <p:transition advTm="288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BACB4-1DBE-4B06-89B5-8B09E64A83A7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3D6B7-6CFE-4E52-921A-69EA370DA0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99806"/>
      </p:ext>
    </p:extLst>
  </p:cSld>
  <p:clrMapOvr>
    <a:masterClrMapping/>
  </p:clrMapOvr>
  <p:transition advTm="288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65639-9B27-4406-AD3A-DF7381DE4D2D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335F3-3B6A-4DE7-A165-942CFF8869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07727"/>
      </p:ext>
    </p:extLst>
  </p:cSld>
  <p:clrMapOvr>
    <a:masterClrMapping/>
  </p:clrMapOvr>
  <p:transition advTm="288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F23B1-D0C3-4658-A729-958C0E61B5EB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79658-9FDA-498F-854E-80CDD604B5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784627"/>
      </p:ext>
    </p:extLst>
  </p:cSld>
  <p:clrMapOvr>
    <a:masterClrMapping/>
  </p:clrMapOvr>
  <p:transition advTm="288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58EEB-61E5-427B-AAE9-051145E8A52D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BA141-C9FF-40B8-B020-659332E8F5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2985"/>
      </p:ext>
    </p:extLst>
  </p:cSld>
  <p:clrMapOvr>
    <a:masterClrMapping/>
  </p:clrMapOvr>
  <p:transition advTm="288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66B2B-A306-4C5C-AF65-1EF5305B70D7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84884-D759-4A48-8A18-B437F9BD7E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645532"/>
      </p:ext>
    </p:extLst>
  </p:cSld>
  <p:clrMapOvr>
    <a:masterClrMapping/>
  </p:clrMapOvr>
  <p:transition advTm="288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CED51-DCDC-4EC2-9090-6BFC3CDF77B3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258D3-1CE9-41D0-8494-18A0AB772A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815527"/>
      </p:ext>
    </p:extLst>
  </p:cSld>
  <p:clrMapOvr>
    <a:masterClrMapping/>
  </p:clrMapOvr>
  <p:transition advTm="288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BF47-50EB-4230-BABD-1EF62C9CBED8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4A740-A60B-4B87-991C-D387FF8157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89956"/>
      </p:ext>
    </p:extLst>
  </p:cSld>
  <p:clrMapOvr>
    <a:masterClrMapping/>
  </p:clrMapOvr>
  <p:transition advTm="288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8C0E2-2CA2-4BE5-BB08-CE2068A20E5E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5C0A9-AC62-4296-858A-562F49586D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525724"/>
      </p:ext>
    </p:extLst>
  </p:cSld>
  <p:clrMapOvr>
    <a:masterClrMapping/>
  </p:clrMapOvr>
  <p:transition advTm="288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6A2C8-41F6-4CE6-8956-CDD8DBCCA03F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B49D1-5231-43A6-8CD6-4A10283803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278319"/>
      </p:ext>
    </p:extLst>
  </p:cSld>
  <p:clrMapOvr>
    <a:masterClrMapping/>
  </p:clrMapOvr>
  <p:transition advTm="288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F0D50-1956-42EE-93EB-4E34A5392E89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2B5F6-5F66-4B90-8FE1-8F85EE6FAA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640496"/>
      </p:ext>
    </p:extLst>
  </p:cSld>
  <p:clrMapOvr>
    <a:masterClrMapping/>
  </p:clrMapOvr>
  <p:transition advTm="288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937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C14CA9-1D61-4D85-9406-D0C9E8E5CA02}" type="datetimeFigureOut">
              <a:rPr lang="en-US"/>
              <a:pPr>
                <a:defRPr/>
              </a:pPr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0687B6-C6AB-4A10-8D0A-ECA5CD5ABE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88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n\Pictures\1_re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0" y="5791200"/>
            <a:ext cx="91440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400" i="1" dirty="0">
                <a:solidFill>
                  <a:schemeClr val="bg1"/>
                </a:solidFill>
                <a:latin typeface="Book Antiqua" pitchFamily="18" charset="0"/>
              </a:rPr>
              <a:t>Music</a:t>
            </a:r>
          </a:p>
          <a:p>
            <a:pPr algn="ctr"/>
            <a:r>
              <a:rPr lang="en-US" sz="2000" i="1" dirty="0">
                <a:solidFill>
                  <a:schemeClr val="bg1"/>
                </a:solidFill>
                <a:latin typeface="Book Antiqua" pitchFamily="18" charset="0"/>
              </a:rPr>
              <a:t>Take Me Home Country Roads</a:t>
            </a: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0" y="304800"/>
            <a:ext cx="9144000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6000" dirty="0" err="1" smtClean="0">
                <a:solidFill>
                  <a:schemeClr val="bg1"/>
                </a:solidFill>
                <a:latin typeface="HL Thuphap 3BK upgrade" pitchFamily="2" charset="0"/>
              </a:rPr>
              <a:t>Desierto</a:t>
            </a:r>
            <a:r>
              <a:rPr lang="en-US" sz="6000" dirty="0" smtClean="0">
                <a:solidFill>
                  <a:schemeClr val="bg1"/>
                </a:solidFill>
                <a:latin typeface="HL Thuphap 3BK upgrade" pitchFamily="2" charset="0"/>
              </a:rPr>
              <a:t> de Arizona  (Flores)</a:t>
            </a:r>
            <a:endParaRPr lang="en-US" sz="6000" dirty="0">
              <a:solidFill>
                <a:schemeClr val="bg1"/>
              </a:solidFill>
              <a:latin typeface="HL Thuphap 3BK upgrade" pitchFamily="2" charset="0"/>
            </a:endParaRPr>
          </a:p>
        </p:txBody>
      </p:sp>
    </p:spTree>
  </p:cSld>
  <p:clrMapOvr>
    <a:masterClrMapping/>
  </p:clrMapOvr>
  <p:transition advTm="5760">
    <p:sndAc>
      <p:stSnd>
        <p:snd r:embed="rId2" name="Take Me Home Country Road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an\Pictures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0"/>
            <a:ext cx="4997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n\Pictures\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0"/>
            <a:ext cx="584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n\Pictures\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n\Pictures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342900"/>
            <a:ext cx="4800600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an\Pictures\1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van\Pictures\1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0"/>
            <a:ext cx="458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van\Pictures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75" y="0"/>
            <a:ext cx="4184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van\Pictures\2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5" y="0"/>
            <a:ext cx="3841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van\Pictures\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van\Pictures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van\Pictures\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0"/>
            <a:ext cx="5969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van\Pictures\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van\Pictures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van\Pictures\26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0"/>
            <a:ext cx="9144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van\Pictures\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0"/>
            <a:ext cx="473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an\Pictures\5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821238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van\Pictures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95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van\Pictures\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an\Pictures\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van\Pictures\7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0"/>
            <a:ext cx="5305425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van\Pictures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5181600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van\Pictures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606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van\Pictures\62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63" y="0"/>
            <a:ext cx="4249737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van\Pictures\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776788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van\Pictures\3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van\Pictures\28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0"/>
            <a:ext cx="513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van\Pictures\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0"/>
            <a:ext cx="4454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van\Pictures\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400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van\Pictures\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689475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van\Pictures\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25" y="0"/>
            <a:ext cx="5111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van\Pictures\43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van\Pictures\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van\Pictures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van\Pictures\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van\Pictures\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van\Pictures\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van\Pictures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van\Pictures\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0"/>
            <a:ext cx="529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van\Pictures\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van\Pictures\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0"/>
            <a:ext cx="500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van\Pictures\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838200"/>
            <a:ext cx="9186863" cy="515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van\Pictures\2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"/>
            <a:ext cx="9144000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van\Pictures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van\Pictures\7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van\Pictures\3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381000"/>
            <a:ext cx="9134475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C:\Users\van\Pictures\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van\Pictures\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van\Pictures\56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van\Pictures\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0"/>
            <a:ext cx="4648200" cy="73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C:\Users\van\Pictures\53.jpg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van\Pictures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188"/>
            <a:ext cx="9144000" cy="639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van\Pictures\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0"/>
            <a:ext cx="5016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van\Pictures\5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van\Pictures\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6263"/>
            <a:ext cx="9144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van\Pictures\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0"/>
            <a:ext cx="4900613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van\Pictures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5875"/>
            <a:ext cx="91059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van\Pictures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van\Pictures\4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0"/>
            <a:ext cx="3571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van\Pictures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 descr="C:\Users\van\Pictures\69.jpg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596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van\Pictures\5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8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van\Pictures\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Box 2"/>
          <p:cNvSpPr txBox="1">
            <a:spLocks noChangeArrowheads="1"/>
          </p:cNvSpPr>
          <p:nvPr/>
        </p:nvSpPr>
        <p:spPr bwMode="auto">
          <a:xfrm>
            <a:off x="7162800" y="5867400"/>
            <a:ext cx="1981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3200">
                <a:solidFill>
                  <a:schemeClr val="bg1"/>
                </a:solidFill>
                <a:latin typeface="HL Thuphap 3BK upgrade" pitchFamily="2" charset="0"/>
              </a:rPr>
              <a:t>Hy-Van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erto de Arizona -(flores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Desierto de Arizona -(flores)</Template>
  <TotalTime>2</TotalTime>
  <Words>29</Words>
  <Application>Microsoft Office PowerPoint</Application>
  <PresentationFormat>Presentación en pantalla (4:3)</PresentationFormat>
  <Paragraphs>6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Desierto de Arizona -(flores)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2021-07-14T08:54:57Z</dcterms:created>
  <dcterms:modified xsi:type="dcterms:W3CDTF">2021-07-14T08:57:25Z</dcterms:modified>
</cp:coreProperties>
</file>