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409" r:id="rId3"/>
    <p:sldId id="411" r:id="rId4"/>
    <p:sldId id="366" r:id="rId5"/>
    <p:sldId id="383" r:id="rId6"/>
    <p:sldId id="395" r:id="rId7"/>
    <p:sldId id="396" r:id="rId8"/>
    <p:sldId id="364" r:id="rId9"/>
    <p:sldId id="346" r:id="rId10"/>
    <p:sldId id="408" r:id="rId11"/>
    <p:sldId id="372" r:id="rId12"/>
    <p:sldId id="407" r:id="rId13"/>
    <p:sldId id="401" r:id="rId14"/>
    <p:sldId id="385" r:id="rId15"/>
    <p:sldId id="387" r:id="rId16"/>
    <p:sldId id="391" r:id="rId17"/>
    <p:sldId id="358" r:id="rId18"/>
    <p:sldId id="374" r:id="rId19"/>
    <p:sldId id="377" r:id="rId20"/>
    <p:sldId id="397" r:id="rId21"/>
    <p:sldId id="398" r:id="rId22"/>
    <p:sldId id="355" r:id="rId23"/>
    <p:sldId id="350" r:id="rId24"/>
    <p:sldId id="341" r:id="rId25"/>
    <p:sldId id="405" r:id="rId26"/>
    <p:sldId id="404" r:id="rId27"/>
    <p:sldId id="378" r:id="rId28"/>
    <p:sldId id="336" r:id="rId29"/>
    <p:sldId id="406" r:id="rId30"/>
    <p:sldId id="393" r:id="rId31"/>
    <p:sldId id="379" r:id="rId32"/>
    <p:sldId id="314" r:id="rId33"/>
    <p:sldId id="274" r:id="rId34"/>
    <p:sldId id="380" r:id="rId35"/>
    <p:sldId id="400" r:id="rId36"/>
    <p:sldId id="305" r:id="rId37"/>
    <p:sldId id="318" r:id="rId38"/>
    <p:sldId id="278" r:id="rId39"/>
    <p:sldId id="266" r:id="rId40"/>
    <p:sldId id="382" r:id="rId41"/>
    <p:sldId id="402" r:id="rId42"/>
    <p:sldId id="268" r:id="rId43"/>
    <p:sldId id="412" r:id="rId44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xwgn4wddajNh+9mi+Wc2g" hashData="nQYeq6OlsnA+rffsIFbBVajBSY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31533-65B2-48A8-A4C7-6819A91281A9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C31C8A-4657-4EEE-B43D-79B7D99C6053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5C775D-34E0-4E51-B612-E985F939AE00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65FD44-C2B3-4B63-A3F0-F633804C29BA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B994CB-E046-4FFB-9FCD-6302C62BAADE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D5B130-5E4C-46B0-B8A6-BF4CB1EE6436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7C0DF2-42B7-4399-A952-DA1A7C78E557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8A1721-A1C3-43EC-A31E-B519ADB85C94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D3B094-E2CD-49D7-8DE1-3104E38ECEF6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16A646-28D8-4186-BFCC-05F4388AD610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1E19B7-0B5A-4079-8259-DAFFF93DC697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B151BD9-186E-44AA-A2BB-113E70910287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2756" name="Picture 4" descr="oce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2757" name="WordArt 5"/>
          <p:cNvSpPr>
            <a:spLocks noChangeArrowheads="1" noChangeShapeType="1" noTextEdit="1"/>
          </p:cNvSpPr>
          <p:nvPr/>
        </p:nvSpPr>
        <p:spPr bwMode="auto">
          <a:xfrm>
            <a:off x="928662" y="1785926"/>
            <a:ext cx="7345362" cy="244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s-ES" sz="3600" kern="10" dirty="0" err="1">
                <a:ln w="9525">
                  <a:round/>
                  <a:headEnd/>
                  <a:tailEnd/>
                </a:ln>
                <a:solidFill>
                  <a:srgbClr val="0000FF">
                    <a:alpha val="60001"/>
                  </a:srgbClr>
                </a:solidFill>
                <a:latin typeface="Arial Black"/>
              </a:rPr>
              <a:t>Theme</a:t>
            </a:r>
            <a:r>
              <a:rPr lang="es-ES" sz="3600" kern="10" dirty="0">
                <a:ln w="9525">
                  <a:round/>
                  <a:headEnd/>
                  <a:tailEnd/>
                </a:ln>
                <a:solidFill>
                  <a:srgbClr val="0000FF">
                    <a:alpha val="60001"/>
                  </a:srgbClr>
                </a:solidFill>
                <a:latin typeface="Arial Black"/>
              </a:rPr>
              <a:t> </a:t>
            </a:r>
            <a:r>
              <a:rPr lang="es-ES" sz="3600" kern="10" dirty="0" err="1">
                <a:ln w="9525">
                  <a:round/>
                  <a:headEnd/>
                  <a:tailEnd/>
                </a:ln>
                <a:solidFill>
                  <a:srgbClr val="0000FF">
                    <a:alpha val="60001"/>
                  </a:srgbClr>
                </a:solidFill>
                <a:latin typeface="Arial Black"/>
              </a:rPr>
              <a:t>From</a:t>
            </a:r>
            <a:r>
              <a:rPr lang="es-ES" sz="3600" kern="10" dirty="0">
                <a:ln w="9525">
                  <a:round/>
                  <a:headEnd/>
                  <a:tailEnd/>
                </a:ln>
                <a:solidFill>
                  <a:srgbClr val="0000FF">
                    <a:alpha val="60001"/>
                  </a:srgbClr>
                </a:solidFill>
                <a:latin typeface="Arial Black"/>
              </a:rPr>
              <a:t> </a:t>
            </a:r>
            <a:r>
              <a:rPr lang="es-ES" sz="3600" kern="10" dirty="0" err="1">
                <a:ln w="9525">
                  <a:round/>
                  <a:headEnd/>
                  <a:tailEnd/>
                </a:ln>
                <a:solidFill>
                  <a:srgbClr val="0000FF">
                    <a:alpha val="60001"/>
                  </a:srgbClr>
                </a:solidFill>
                <a:latin typeface="Arial Black"/>
              </a:rPr>
              <a:t>The</a:t>
            </a:r>
            <a:r>
              <a:rPr lang="es-ES" sz="3600" kern="10" dirty="0">
                <a:ln w="9525">
                  <a:round/>
                  <a:headEnd/>
                  <a:tailEnd/>
                </a:ln>
                <a:solidFill>
                  <a:srgbClr val="0000FF">
                    <a:alpha val="60001"/>
                  </a:srgbClr>
                </a:solidFill>
                <a:latin typeface="Arial Black"/>
              </a:rPr>
              <a:t> </a:t>
            </a:r>
            <a:r>
              <a:rPr lang="es-ES" sz="3600" kern="10" dirty="0" err="1">
                <a:ln w="9525">
                  <a:round/>
                  <a:headEnd/>
                  <a:tailEnd/>
                </a:ln>
                <a:solidFill>
                  <a:srgbClr val="0000FF">
                    <a:alpha val="60001"/>
                  </a:srgbClr>
                </a:solidFill>
                <a:latin typeface="Arial Black"/>
              </a:rPr>
              <a:t>Ocean</a:t>
            </a:r>
            <a:endParaRPr lang="es-ES" sz="3600" kern="10" dirty="0">
              <a:ln w="9525">
                <a:round/>
                <a:headEnd/>
                <a:tailEnd/>
              </a:ln>
              <a:solidFill>
                <a:srgbClr val="0000FF">
                  <a:alpha val="60001"/>
                </a:srgbClr>
              </a:solidFill>
              <a:latin typeface="Arial Black"/>
            </a:endParaRP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04" name="Picture 4" descr="Turtle at Apo_MK3_8199_9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857250"/>
            <a:ext cx="9144000" cy="857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 orient="vert"/>
    <p:sndAc>
      <p:stSnd>
        <p:snd r:embed="rId2" name="Theme From The Ocean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0292" name="Picture 4" descr="bali_divesite_am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0500" y="260350"/>
            <a:ext cx="9525000" cy="6337300"/>
          </a:xfrm>
          <a:prstGeom prst="rect">
            <a:avLst/>
          </a:prstGeom>
          <a:noFill/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44" name="Picture 4" descr="CozumelDive_F_01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0228" name="Picture 4" descr="Kép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2276" name="Picture 4" descr="picdump_catsmob_dot_com_02325_0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8244" name="Picture 4" descr="bali_blaue_lagune_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0"/>
            <a:ext cx="9525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4692" name="Picture 4" descr="under-water-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8660" name="Picture 4" descr="3469076228_627ebcccf3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6436" name="Picture 4" descr="dive-pemuter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7636" name="Picture 4" descr="3468211945_ecef004a3a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3363"/>
            <a:ext cx="9753600" cy="73247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8420" name="Picture 4" descr="glasshouse-ro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725" y="0"/>
            <a:ext cx="93154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5892" name="Picture 4" descr="Shark-Feeding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9989" name="Picture 5" descr="11559440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6132" name="Picture 4" descr="oblique-banded-sweetli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1076" name="Picture 4" descr="i-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8485" name="Picture 5" descr="13134093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4629" name="Picture 5" descr="6b72f7b405a793ff5af17b8e61382f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26" name="Picture 6" descr="Best-Scuba-Diving-in-the-Caribbean-Scuba-Div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5349" name="Picture 5" descr="utila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8004" name="Picture 4" descr="original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08075"/>
            <a:ext cx="9144000" cy="8553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8789" name="Picture 5" descr="priro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8549" name="Picture 5" descr="sati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3540" name="Picture 4" descr="218728885_12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2516" name="Picture 4" descr="sardines-12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5653" name="Picture 5" descr="coral-reef-10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3188" name="Picture 4" descr="0_ad749_d9197a54_or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5588" name="Picture 4" descr="Madagascar-2011-0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8180" name="Picture 4" descr="PAL_56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6676" name="Picture 4" descr="adb4e2731f80bbf1b068d95f05a5629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6564" name="Picture 4" descr="Norbert_probst_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5" name="Picture 5" descr="DSC_0035-s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9538" y="0"/>
            <a:ext cx="93630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7700" name="Picture 4" descr="c5f9b2bb1a1f9eec77f5090491f922b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7396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4" name="Picture 4" descr="2c4603d271cc8f789f34df42d8b259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0661" name="Picture 5" descr="3535633792_a7d2712364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38125"/>
            <a:ext cx="9753600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1" name="Picture 5" descr="9c8807787672d6d5e818b948046f3e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School of Jacks_IMG_5738_9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9748" name="Picture 4" descr="63cd1341641a3bf17201caa123e15b5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9444" name="Picture 4" descr="baygrou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Planet reef_MK3_8179_9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57250"/>
            <a:ext cx="9144000" cy="8572500"/>
          </a:xfrm>
          <a:prstGeom prst="rect">
            <a:avLst/>
          </a:prstGeom>
          <a:noFill/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47675" y="6235700"/>
            <a:ext cx="5603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u-HU" sz="1400">
                <a:solidFill>
                  <a:schemeClr val="bg1"/>
                </a:solidFill>
              </a:rPr>
              <a:t>By.K</a:t>
            </a:r>
          </a:p>
        </p:txBody>
      </p:sp>
      <p:sp>
        <p:nvSpPr>
          <p:cNvPr id="22" name="WordArt 5"/>
          <p:cNvSpPr>
            <a:spLocks noChangeArrowheads="1" noChangeShapeType="1" noTextEdit="1"/>
          </p:cNvSpPr>
          <p:nvPr/>
        </p:nvSpPr>
        <p:spPr bwMode="auto">
          <a:xfrm>
            <a:off x="7380288" y="6453188"/>
            <a:ext cx="1601787" cy="5715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36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maze"/>
              </a:rPr>
              <a:t>Saludicos!</a:t>
            </a:r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DE EL OCEANO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Alapértelmezett terv 9">
    <a:dk1>
      <a:srgbClr val="336699"/>
    </a:dk1>
    <a:lt1>
      <a:srgbClr val="FFFFFF"/>
    </a:lt1>
    <a:dk2>
      <a:srgbClr val="000000"/>
    </a:dk2>
    <a:lt2>
      <a:srgbClr val="E3EBF1"/>
    </a:lt2>
    <a:accent1>
      <a:srgbClr val="003399"/>
    </a:accent1>
    <a:accent2>
      <a:srgbClr val="468A4B"/>
    </a:accent2>
    <a:accent3>
      <a:srgbClr val="AAAAAA"/>
    </a:accent3>
    <a:accent4>
      <a:srgbClr val="DADADA"/>
    </a:accent4>
    <a:accent5>
      <a:srgbClr val="AAADCA"/>
    </a:accent5>
    <a:accent6>
      <a:srgbClr val="3F7D43"/>
    </a:accent6>
    <a:hlink>
      <a:srgbClr val="66CCFF"/>
    </a:hlink>
    <a:folHlink>
      <a:srgbClr val="F0E5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DESDE EL OCEANO</Template>
  <TotalTime>2</TotalTime>
  <Words>23</Words>
  <Application>Microsoft Office PowerPoint</Application>
  <PresentationFormat>Presentación en pantalla (4:3)</PresentationFormat>
  <Paragraphs>5</Paragraphs>
  <Slides>42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5" baseType="lpstr">
      <vt:lpstr>Arial</vt:lpstr>
      <vt:lpstr>DESDE EL OCEANO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2016-02-20T14:06:03Z</dcterms:created>
  <dcterms:modified xsi:type="dcterms:W3CDTF">2016-02-20T14:09:02Z</dcterms:modified>
</cp:coreProperties>
</file>