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6" r:id="rId49"/>
    <p:sldId id="302" r:id="rId50"/>
    <p:sldId id="303" r:id="rId51"/>
    <p:sldId id="304" r:id="rId52"/>
    <p:sldId id="305" r:id="rId53"/>
    <p:sldId id="307" r:id="rId54"/>
    <p:sldId id="308" r:id="rId55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DHyj3T8P2BP6mW91aFnFQ" hashData="joOzn91dLVwtqX9csXRdbQQxVH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4FF5D"/>
    <a:srgbClr val="36FC81"/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84184D-DD91-4FC9-BDA0-5412C2DCBF49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D5F096-0993-4838-8960-95AA1B85EA2C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CB80FF-4ADF-4788-BC9F-25AF30688687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A26EA6-6AE6-4002-881B-091DF03E17D6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D2D41B-F886-4066-8611-1FB769767851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798DA2-2A76-45BA-822B-E2964D69013E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DC43B2-8FE6-4DFF-8372-994019142CDA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8B8EFA-C2EA-4EF1-839B-D8312D3A15D7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429CD3-6015-47A2-8C38-BDB06D19D786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F3946E-DA32-4732-A6FF-20375B89830A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274ED4-0019-4357-B766-24FC13209D0B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0D9DC6-A646-4819-8269-3B5056C3D04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DEF4CAF-737A-4737-BEA2-F61FE188AE2C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5AA0F06-883C-488A-83F5-375FCDBCE99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2162175"/>
          </a:xfrm>
        </p:spPr>
        <p:txBody>
          <a:bodyPr/>
          <a:lstStyle/>
          <a:p>
            <a:r>
              <a:rPr lang="fr-CA" sz="7200" dirty="0">
                <a:solidFill>
                  <a:srgbClr val="84FF5D"/>
                </a:solidFill>
                <a:latin typeface="Forte" pitchFamily="66" charset="0"/>
              </a:rPr>
              <a:t>Des minois à faire craquer</a:t>
            </a:r>
          </a:p>
        </p:txBody>
      </p:sp>
      <p:pic>
        <p:nvPicPr>
          <p:cNvPr id="2052" name="Picture 4" descr="00 - many-young-friends-around-a-icon-of-a-pla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600200" cy="1600200"/>
          </a:xfrm>
          <a:prstGeom prst="rect">
            <a:avLst/>
          </a:prstGeom>
          <a:noFill/>
        </p:spPr>
      </p:pic>
      <p:pic>
        <p:nvPicPr>
          <p:cNvPr id="2053" name="Picture 5" descr="00 - many-young-friends-around-a-icon-of-a-pla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43800" y="5257800"/>
            <a:ext cx="1600200" cy="1600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ndAc>
      <p:stSnd loop="1">
        <p:snd r:embed="rId2" name="we are the worl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7113" y="0"/>
            <a:ext cx="45497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0863" y="0"/>
            <a:ext cx="55022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1638" y="0"/>
            <a:ext cx="58007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5050" y="0"/>
            <a:ext cx="45339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0363"/>
            <a:ext cx="9144000" cy="6137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7588" y="0"/>
            <a:ext cx="45688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2750" y="19050"/>
            <a:ext cx="5778500" cy="6819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2850" y="0"/>
            <a:ext cx="4178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98663" y="0"/>
            <a:ext cx="514508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17725" y="0"/>
            <a:ext cx="49085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5525" y="0"/>
            <a:ext cx="45529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0"/>
            <a:ext cx="50863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0"/>
            <a:ext cx="6840537" cy="68405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2000" y="0"/>
            <a:ext cx="5080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-26988"/>
            <a:ext cx="6911975" cy="69119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1663" y="0"/>
            <a:ext cx="54006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78063" y="0"/>
            <a:ext cx="45878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3075" y="0"/>
            <a:ext cx="56578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8013" y="0"/>
            <a:ext cx="53879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70138" y="0"/>
            <a:ext cx="44037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4988" y="0"/>
            <a:ext cx="55340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6238" y="0"/>
            <a:ext cx="58515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7425" y="0"/>
            <a:ext cx="46291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5050" y="0"/>
            <a:ext cx="45339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3938" y="0"/>
            <a:ext cx="45561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5175" y="0"/>
            <a:ext cx="50736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8" name="Picture 4" descr="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8013" y="0"/>
            <a:ext cx="53879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6213" y="0"/>
            <a:ext cx="37115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8" name="Picture 4" descr="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30438" y="0"/>
            <a:ext cx="46831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3425" y="0"/>
            <a:ext cx="51371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-26988"/>
            <a:ext cx="6840537" cy="68405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5825" y="0"/>
            <a:ext cx="48323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95488" y="0"/>
            <a:ext cx="51530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252" name="Picture 4" descr="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4588" y="0"/>
            <a:ext cx="43148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8775" y="0"/>
            <a:ext cx="33464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4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2350" y="0"/>
            <a:ext cx="455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4737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276" name="Picture 4" descr="Pasha et son bos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5563"/>
            <a:ext cx="9144000" cy="6969126"/>
          </a:xfrm>
          <a:prstGeom prst="rect">
            <a:avLst/>
          </a:prstGeom>
          <a:noFill/>
        </p:spPr>
      </p:pic>
      <p:pic>
        <p:nvPicPr>
          <p:cNvPr id="54277" name="Picture 5" descr="Mim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292600"/>
            <a:ext cx="1428750" cy="1971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5000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ter Racial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Inter Racial</Template>
  <TotalTime>3</TotalTime>
  <Words>65</Words>
  <Application>Microsoft Office PowerPoint</Application>
  <PresentationFormat>Presentación en pantalla (4:3)</PresentationFormat>
  <Paragraphs>29</Paragraphs>
  <Slides>53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7" baseType="lpstr">
      <vt:lpstr>Arial</vt:lpstr>
      <vt:lpstr>Forte</vt:lpstr>
      <vt:lpstr>Inter Racial</vt:lpstr>
      <vt:lpstr>Diseño predeterminado</vt:lpstr>
      <vt:lpstr>Des minois à faire craquer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 minois à faire craquer</dc:title>
  <dc:creator>JOSE LUIS</dc:creator>
  <cp:lastModifiedBy>JOSE LUIS</cp:lastModifiedBy>
  <cp:revision>1</cp:revision>
  <dcterms:created xsi:type="dcterms:W3CDTF">2014-05-01T20:27:01Z</dcterms:created>
  <dcterms:modified xsi:type="dcterms:W3CDTF">2014-05-01T20:30:18Z</dcterms:modified>
</cp:coreProperties>
</file>