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75" r:id="rId4"/>
    <p:sldId id="263" r:id="rId5"/>
    <p:sldId id="274" r:id="rId6"/>
    <p:sldId id="279" r:id="rId7"/>
    <p:sldId id="257" r:id="rId8"/>
    <p:sldId id="260" r:id="rId9"/>
    <p:sldId id="258" r:id="rId10"/>
    <p:sldId id="264" r:id="rId11"/>
    <p:sldId id="266" r:id="rId12"/>
    <p:sldId id="261" r:id="rId13"/>
    <p:sldId id="290" r:id="rId14"/>
    <p:sldId id="288" r:id="rId15"/>
    <p:sldId id="281" r:id="rId16"/>
    <p:sldId id="262" r:id="rId17"/>
    <p:sldId id="265" r:id="rId18"/>
    <p:sldId id="277" r:id="rId19"/>
    <p:sldId id="270" r:id="rId20"/>
    <p:sldId id="269" r:id="rId21"/>
    <p:sldId id="271" r:id="rId22"/>
    <p:sldId id="268" r:id="rId23"/>
    <p:sldId id="289" r:id="rId24"/>
    <p:sldId id="291" r:id="rId25"/>
    <p:sldId id="294" r:id="rId26"/>
    <p:sldId id="272" r:id="rId27"/>
    <p:sldId id="282" r:id="rId28"/>
    <p:sldId id="283" r:id="rId29"/>
    <p:sldId id="293" r:id="rId30"/>
    <p:sldId id="292" r:id="rId31"/>
    <p:sldId id="299" r:id="rId32"/>
    <p:sldId id="298" r:id="rId33"/>
    <p:sldId id="297" r:id="rId34"/>
    <p:sldId id="259" r:id="rId35"/>
    <p:sldId id="286" r:id="rId36"/>
    <p:sldId id="287" r:id="rId37"/>
    <p:sldId id="296" r:id="rId38"/>
    <p:sldId id="284" r:id="rId39"/>
    <p:sldId id="285" r:id="rId40"/>
    <p:sldId id="280" r:id="rId41"/>
    <p:sldId id="278" r:id="rId42"/>
    <p:sldId id="276" r:id="rId43"/>
    <p:sldId id="295" r:id="rId44"/>
    <p:sldId id="273" r:id="rId45"/>
    <p:sldId id="300" r:id="rId46"/>
  </p:sldIdLst>
  <p:sldSz cx="9144000" cy="6858000" type="screen4x3"/>
  <p:notesSz cx="6858000" cy="9144000"/>
  <p:photoAlbum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9OP/rPXL+SbLbvnJVxjJg==" hashData="5E3JUdMfb0DG0zPzM27OSJlNf2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FF9C5-7D03-4E1E-AB94-81C8FBF93883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A69CB-0D62-49A5-AF8B-6A50E56C64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170962"/>
      </p:ext>
    </p:extLst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B9468-A005-4701-A5E8-C15DA71F5F3E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A7828-2D02-4B7B-941C-6AC472F6E5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5651"/>
      </p:ext>
    </p:extLst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BF600-7930-46F1-AF8E-92D365443E8B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4E6A9-B40A-44F1-843A-8B258BD552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4317763"/>
      </p:ext>
    </p:extLst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658FF-D3A4-4F3B-88DA-0F9E966E3E45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8E4A1-3FDE-491D-BE17-989D332B6F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5858945"/>
      </p:ext>
    </p:extLst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1279F-8211-4CE9-987D-9428686E813A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19A51-2033-4E47-BA7C-D12F66ADC9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797494"/>
      </p:ext>
    </p:extLst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7F344-6CFC-4B7C-B99F-B583EB5B7F2C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DB89C-FE3A-43DA-BE7E-76946A5BDE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5484253"/>
      </p:ext>
    </p:extLst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B09C3-6B58-4812-B198-73F834655867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2A64B-AFD2-452D-8D93-8C3CA63B84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6136496"/>
      </p:ext>
    </p:extLst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B19A7-630E-4658-972A-7FDFC8EE02DB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0F04A-E9B3-41A8-A718-0BA856E55E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623413"/>
      </p:ext>
    </p:extLst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1B3F5-9EF2-417A-A724-DC37ABF5BE65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CB432-434D-47C7-AB0D-24D7E9165A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626674"/>
      </p:ext>
    </p:extLst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A7AA6-E29F-4A1F-A3F2-66732797B3B8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8D162-A513-477A-9457-9B8543BA49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0516096"/>
      </p:ext>
    </p:extLst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FAE96-1486-4F53-B6AF-9A2290A34144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C73B4-6CCE-450C-A907-6582671836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3900835"/>
      </p:ext>
    </p:extLst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840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60B555-1B3C-48E3-9D1D-F804DA08ACCE}" type="datetimeFigureOut">
              <a:rPr lang="pt-BR"/>
              <a:pPr>
                <a:defRPr/>
              </a:pPr>
              <a:t>26/07/2019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9AC055-285B-49BF-B03A-2CFA53C5D8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1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285984" y="1785926"/>
            <a:ext cx="4960012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hiller" pitchFamily="82" charset="0"/>
              </a:rPr>
              <a:t>É Cavernoso!</a:t>
            </a:r>
            <a:endParaRPr lang="pt-BR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500430" y="3714752"/>
            <a:ext cx="257474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hiller" pitchFamily="82" charset="0"/>
              </a:rPr>
              <a:t>Fotos: </a:t>
            </a:r>
            <a:r>
              <a:rPr lang="pt-BR" sz="2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hiller" pitchFamily="82" charset="0"/>
              </a:rPr>
              <a:t>National</a:t>
            </a:r>
            <a:r>
              <a:rPr lang="pt-B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hiller" pitchFamily="82" charset="0"/>
              </a:rPr>
              <a:t> </a:t>
            </a:r>
            <a:r>
              <a:rPr lang="pt-BR" sz="2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hiller" pitchFamily="82" charset="0"/>
              </a:rPr>
              <a:t>Geographic</a:t>
            </a:r>
            <a:endParaRPr lang="pt-BR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714876" y="4714884"/>
            <a:ext cx="1342034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hiller" pitchFamily="82" charset="0"/>
              </a:rPr>
              <a:t>Clique p/avançar</a:t>
            </a:r>
            <a:endParaRPr lang="pt-B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spd="med">
    <p:fade thruBlk="1"/>
    <p:sndAc>
      <p:stSnd loop="1">
        <p:snd r:embed="rId2" name="The center of the eart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golondrinas-descent-959970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0"/>
            <a:ext cx="7718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ellisons-cave-648958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0"/>
            <a:ext cx="4959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imagem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800"/>
            <a:ext cx="9144000" cy="650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4775"/>
            <a:ext cx="9144000" cy="410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0"/>
            <a:ext cx="4518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lechuguilla-cave-126465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0"/>
            <a:ext cx="4981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articles_gallery_5_06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majlis-al-jinn-cave-959926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725"/>
            <a:ext cx="9144000" cy="592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06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hytop-drop-999464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725"/>
            <a:ext cx="9144000" cy="592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638"/>
            <a:ext cx="9144000" cy="605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5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1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56700" cy="599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3_en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213"/>
            <a:ext cx="9144000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cave-diving-521196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63" y="0"/>
            <a:ext cx="5348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matanuska-glacier-cave-398945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75"/>
            <a:ext cx="9144000" cy="591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mt-kenya-north-face-663454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725"/>
            <a:ext cx="9144000" cy="592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glacier-caving-511196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613"/>
            <a:ext cx="9144000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karst-cave-china-697992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1488"/>
            <a:ext cx="9144000" cy="591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patagonian-cave-755787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calcite-ripples-456657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greenland-glacier-cave-511195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4025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zm_zoomin.2.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0"/>
            <a:ext cx="4656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zm_zoomin.2.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438"/>
            <a:ext cx="9144000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lava-tube-cave-758980-s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photo_lg_mammoth-cav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tardis-cave-520970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9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lascaux-cave-walls-438085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imagem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888"/>
            <a:ext cx="9144000" cy="586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handprint-cave-959995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75"/>
            <a:ext cx="9144000" cy="591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4_en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0"/>
            <a:ext cx="4298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1" descr="belize-cave-sacrifice-959979-s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0"/>
            <a:ext cx="500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429388" y="0"/>
            <a:ext cx="2140330" cy="193899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0" b="1" dirty="0">
                <a:ln w="11430">
                  <a:solidFill>
                    <a:srgbClr val="FFFF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hiller" pitchFamily="82" charset="0"/>
              </a:rPr>
              <a:t>FIM</a:t>
            </a:r>
            <a:endParaRPr lang="pt-BR" sz="12000" b="1" dirty="0">
              <a:ln w="11430">
                <a:solidFill>
                  <a:srgbClr val="FFFF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 l'interieur d'un volcan endormi .. 26 06 2019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l'interieur d'un volcan endormi .. 26 06 2019</Template>
  <TotalTime>5</TotalTime>
  <Words>26</Words>
  <Application>Microsoft Office PowerPoint</Application>
  <PresentationFormat>Presentación en pantalla (4:3)</PresentationFormat>
  <Paragraphs>6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8" baseType="lpstr">
      <vt:lpstr>Calibri</vt:lpstr>
      <vt:lpstr>Arial</vt:lpstr>
      <vt:lpstr>A l'interieur d'un volcan endormi .. 26 06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2019-07-26T08:50:52Z</dcterms:created>
  <dcterms:modified xsi:type="dcterms:W3CDTF">2019-07-26T08:56:28Z</dcterms:modified>
</cp:coreProperties>
</file>