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93" r:id="rId3"/>
    <p:sldId id="285" r:id="rId4"/>
    <p:sldId id="286" r:id="rId5"/>
    <p:sldId id="287" r:id="rId6"/>
    <p:sldId id="289" r:id="rId7"/>
    <p:sldId id="292" r:id="rId8"/>
    <p:sldId id="290" r:id="rId9"/>
    <p:sldId id="299" r:id="rId10"/>
    <p:sldId id="257" r:id="rId11"/>
    <p:sldId id="291" r:id="rId12"/>
    <p:sldId id="259" r:id="rId13"/>
    <p:sldId id="261" r:id="rId14"/>
    <p:sldId id="265" r:id="rId15"/>
    <p:sldId id="268" r:id="rId16"/>
    <p:sldId id="271" r:id="rId17"/>
    <p:sldId id="272" r:id="rId18"/>
    <p:sldId id="300" r:id="rId19"/>
    <p:sldId id="273" r:id="rId20"/>
    <p:sldId id="294" r:id="rId21"/>
    <p:sldId id="301" r:id="rId22"/>
    <p:sldId id="295" r:id="rId23"/>
    <p:sldId id="296" r:id="rId24"/>
    <p:sldId id="297" r:id="rId25"/>
    <p:sldId id="298" r:id="rId26"/>
    <p:sldId id="302" r:id="rId2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jlDVH6Fx3ts0arpVFlN0w==" hashData="4xIPp3Krlisv+u5UR6/JcXzLP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1829"/>
    <a:srgbClr val="0623B2"/>
    <a:srgbClr val="5D9EAB"/>
    <a:srgbClr val="2630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595" autoAdjust="0"/>
  </p:normalViewPr>
  <p:slideViewPr>
    <p:cSldViewPr>
      <p:cViewPr>
        <p:scale>
          <a:sx n="77" d="100"/>
          <a:sy n="77" d="100"/>
        </p:scale>
        <p:origin x="-786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28438-E5AF-45D6-B06C-BB0A56DA5BD9}" type="datetimeFigureOut">
              <a:rPr lang="es-ES" smtClean="0"/>
              <a:t>12/03/2020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B0EE7-661B-4B4F-A7C7-A4DC70A5E8F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263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4B0EE7-661B-4B4F-A7C7-A4DC70A5E8F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6121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2B758-5464-4603-8142-0A157599486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169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DFFF58-4C88-4372-ACFF-390905D47CE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1647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A877A-2F2C-499B-9D37-362BB7DC7C9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2560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70CBF-6065-4100-883E-81D615A5A99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434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FA970-0057-4C2F-84F8-29CAD5D6BC2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42577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CCB27-EC85-4F82-9E3B-E07CA2E276A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607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EAEAC-B8A1-4B1D-ACD4-0597CD7A4FA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5407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F4B07-E1C7-4D02-8FAB-BC2A5DB7CB2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5712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D488DF-95E5-4E12-A4DB-1F7D28031B9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1591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05CA5-C6E8-41B3-A840-43CFF66EA40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444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428AD-31C8-4262-BC10-B96482B863D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09351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22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6786559-AC60-4319-9484-FA02C181EFF2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eau1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8166"/>
            <a:ext cx="9266072" cy="696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63480" y="4532737"/>
            <a:ext cx="38026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  <a:latin typeface="Monotype Corsiva" pitchFamily="66" charset="0"/>
              </a:rPr>
              <a:t>De todos los Colores</a:t>
            </a:r>
            <a:endParaRPr lang="es-ES" sz="4000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ssolve/>
    <p:sndAc>
      <p:stSnd loop="1">
        <p:snd r:embed="rId3" name="FR Davids - Words dont come eas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026" descr="beau 5706821-m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t="3726" r="4167" b="37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beau H2Y4E1H5D2W6D6U1S1U9113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eau motif_1_by_cex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12"/>
          <a:stretch>
            <a:fillRect/>
          </a:stretch>
        </p:blipFill>
        <p:spPr bwMode="auto">
          <a:xfrm>
            <a:off x="914400" y="-20638"/>
            <a:ext cx="7315200" cy="68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eauNx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350" y="0"/>
            <a:ext cx="5962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beauNx_500 1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4"/>
          <a:stretch>
            <a:fillRect/>
          </a:stretch>
        </p:blipFill>
        <p:spPr bwMode="auto">
          <a:xfrm>
            <a:off x="0" y="0"/>
            <a:ext cx="3200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64211D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eau83942_jesus_cor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0"/>
            <a:ext cx="5292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1027" descr="beaumiu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934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beau 1151570579_6317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D9EAB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beau1806_0e25c7662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26" descr="beau752319396_5a15216b6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eau 04_pics_3636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14141E"/>
              </a:clrFrom>
              <a:clrTo>
                <a:srgbClr val="14141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150" y="0"/>
            <a:ext cx="5911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eau 1_11_2007_0180663001194806713_robert_ja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au 2007_0554237001185354410_maciej_miz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6" t="3334" r="3719" b="8519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eau 2007_0554237001185354410_maciej_mizer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8" t="3334" r="2074" b="8519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au 50_pics_794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beau alexandre_salgado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eau jesus_cor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0"/>
            <a:ext cx="52927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beau xq4omb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628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beau xq4ombok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723"/>
          <a:stretch>
            <a:fillRect/>
          </a:stretch>
        </p:blipFill>
        <p:spPr bwMode="auto">
          <a:xfrm>
            <a:off x="7162800" y="0"/>
            <a:ext cx="19812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eau jta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1"/>
          <a:stretch>
            <a:fillRect/>
          </a:stretch>
        </p:blipFill>
        <p:spPr bwMode="auto">
          <a:xfrm>
            <a:off x="2100263" y="0"/>
            <a:ext cx="4943475" cy="701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beaukreatywna_fotografia_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525"/>
            <a:ext cx="77724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beau9-3ky8g9gi6gfcfosmxsohv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1" name="Picture 3" descr="beau9-3ky8g9gi6gfcfosmxsohv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5"/>
          <a:stretch>
            <a:fillRect/>
          </a:stretch>
        </p:blipFill>
        <p:spPr bwMode="auto">
          <a:xfrm>
            <a:off x="1752600" y="0"/>
            <a:ext cx="57070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lack Danse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"/>
          <a:stretch>
            <a:fillRect/>
          </a:stretch>
        </p:blipFill>
        <p:spPr bwMode="auto">
          <a:xfrm>
            <a:off x="2057400" y="0"/>
            <a:ext cx="4953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06_01_2008_0595115001199639620_shinybinary_nicholas_ainl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beau 005_deti4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088"/>
            <a:ext cx="9144000" cy="6989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026" descr="cute 4ason_l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355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Text Box 1027"/>
          <p:cNvSpPr txBox="1">
            <a:spLocks noChangeArrowheads="1"/>
          </p:cNvSpPr>
          <p:nvPr/>
        </p:nvSpPr>
        <p:spPr bwMode="auto">
          <a:xfrm>
            <a:off x="3059832" y="4361939"/>
            <a:ext cx="1112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A" sz="3600" i="1" dirty="0" smtClean="0">
                <a:solidFill>
                  <a:srgbClr val="0623B2"/>
                </a:solidFill>
                <a:latin typeface="Monotype Corsiva" pitchFamily="66" charset="0"/>
              </a:rPr>
              <a:t>Para</a:t>
            </a:r>
            <a:endParaRPr lang="fr-CA" sz="3600" i="1" dirty="0">
              <a:solidFill>
                <a:srgbClr val="0623B2"/>
              </a:solidFill>
              <a:latin typeface="Monotype Corsiva" pitchFamily="66" charset="0"/>
            </a:endParaRPr>
          </a:p>
        </p:txBody>
      </p:sp>
      <p:sp>
        <p:nvSpPr>
          <p:cNvPr id="45060" name="Text Box 1028"/>
          <p:cNvSpPr txBox="1">
            <a:spLocks noChangeArrowheads="1"/>
          </p:cNvSpPr>
          <p:nvPr/>
        </p:nvSpPr>
        <p:spPr bwMode="auto">
          <a:xfrm>
            <a:off x="5292080" y="4460875"/>
            <a:ext cx="930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A" sz="3600" i="1" dirty="0" smtClean="0">
                <a:solidFill>
                  <a:srgbClr val="FB1829"/>
                </a:solidFill>
                <a:latin typeface="Monotype Corsiva" pitchFamily="66" charset="0"/>
              </a:rPr>
              <a:t>Ti</a:t>
            </a:r>
            <a:endParaRPr lang="fr-CA" sz="3600" i="1" dirty="0">
              <a:solidFill>
                <a:srgbClr val="FB182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autoUpdateAnimBg="0"/>
      <p:bldP spid="45060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TODOS LOS COLORES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TODOS LOS COLORES</Template>
  <TotalTime>80</TotalTime>
  <Words>23</Words>
  <Application>Microsoft Office PowerPoint</Application>
  <PresentationFormat>Presentación en pantalla (4:3)</PresentationFormat>
  <Paragraphs>6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DE TODOS LOS COLORES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2020-03-12T16:50:20Z</dcterms:created>
  <dcterms:modified xsi:type="dcterms:W3CDTF">2020-03-12T18:10:58Z</dcterms:modified>
</cp:coreProperties>
</file>