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0" r:id="rId3"/>
    <p:sldId id="326" r:id="rId4"/>
    <p:sldId id="280" r:id="rId5"/>
    <p:sldId id="353" r:id="rId6"/>
    <p:sldId id="313" r:id="rId7"/>
    <p:sldId id="307" r:id="rId8"/>
    <p:sldId id="349" r:id="rId9"/>
    <p:sldId id="302" r:id="rId10"/>
    <p:sldId id="335" r:id="rId11"/>
    <p:sldId id="318" r:id="rId12"/>
    <p:sldId id="329" r:id="rId13"/>
    <p:sldId id="333" r:id="rId14"/>
    <p:sldId id="278" r:id="rId15"/>
    <p:sldId id="282" r:id="rId16"/>
    <p:sldId id="334" r:id="rId17"/>
    <p:sldId id="270" r:id="rId18"/>
    <p:sldId id="291" r:id="rId19"/>
    <p:sldId id="332" r:id="rId20"/>
    <p:sldId id="341" r:id="rId21"/>
    <p:sldId id="259" r:id="rId22"/>
    <p:sldId id="290" r:id="rId23"/>
    <p:sldId id="327" r:id="rId24"/>
    <p:sldId id="314" r:id="rId25"/>
    <p:sldId id="321" r:id="rId26"/>
    <p:sldId id="328" r:id="rId27"/>
    <p:sldId id="331" r:id="rId28"/>
    <p:sldId id="347" r:id="rId29"/>
    <p:sldId id="352" r:id="rId30"/>
    <p:sldId id="316" r:id="rId31"/>
    <p:sldId id="281" r:id="rId32"/>
    <p:sldId id="354" r:id="rId33"/>
    <p:sldId id="286" r:id="rId34"/>
    <p:sldId id="308" r:id="rId35"/>
    <p:sldId id="315" r:id="rId36"/>
    <p:sldId id="312" r:id="rId37"/>
    <p:sldId id="338" r:id="rId38"/>
    <p:sldId id="279" r:id="rId39"/>
    <p:sldId id="272" r:id="rId40"/>
    <p:sldId id="324" r:id="rId41"/>
    <p:sldId id="293" r:id="rId42"/>
    <p:sldId id="350" r:id="rId43"/>
    <p:sldId id="285" r:id="rId44"/>
    <p:sldId id="292" r:id="rId45"/>
    <p:sldId id="288" r:id="rId46"/>
    <p:sldId id="273" r:id="rId47"/>
    <p:sldId id="337" r:id="rId48"/>
    <p:sldId id="309" r:id="rId49"/>
    <p:sldId id="325" r:id="rId50"/>
    <p:sldId id="319" r:id="rId51"/>
    <p:sldId id="311" r:id="rId52"/>
    <p:sldId id="284" r:id="rId53"/>
    <p:sldId id="323" r:id="rId54"/>
    <p:sldId id="297" r:id="rId55"/>
    <p:sldId id="283" r:id="rId56"/>
    <p:sldId id="299" r:id="rId57"/>
    <p:sldId id="298" r:id="rId58"/>
    <p:sldId id="294" r:id="rId59"/>
    <p:sldId id="260" r:id="rId60"/>
    <p:sldId id="348" r:id="rId61"/>
    <p:sldId id="268" r:id="rId62"/>
    <p:sldId id="271" r:id="rId63"/>
    <p:sldId id="345" r:id="rId64"/>
    <p:sldId id="339" r:id="rId65"/>
    <p:sldId id="261" r:id="rId66"/>
    <p:sldId id="336" r:id="rId67"/>
    <p:sldId id="351" r:id="rId68"/>
    <p:sldId id="310" r:id="rId69"/>
    <p:sldId id="342" r:id="rId70"/>
    <p:sldId id="274" r:id="rId71"/>
    <p:sldId id="355" r:id="rId7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8WDy3kAQtSfJ7Huj3Ldgg==" hashData="uY6sk+5zB7rx9g2J7+tWEJ1N4+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7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A51B9-317A-404D-BEF1-21DADD36948E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37E49-70D0-40FB-996F-D3083B15FF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257258"/>
      </p:ext>
    </p:extLst>
  </p:cSld>
  <p:clrMapOvr>
    <a:masterClrMapping/>
  </p:clrMapOvr>
  <p:transition advTm="341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554D3-4C10-40D4-A7A3-EE78238FD154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6569A-3172-40BB-BA83-CABE3ABBD8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645947"/>
      </p:ext>
    </p:extLst>
  </p:cSld>
  <p:clrMapOvr>
    <a:masterClrMapping/>
  </p:clrMapOvr>
  <p:transition advTm="341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14205-2203-4574-B55C-3DB65CE5D737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3B087-96C9-41B5-805A-DE48520ED2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230235"/>
      </p:ext>
    </p:extLst>
  </p:cSld>
  <p:clrMapOvr>
    <a:masterClrMapping/>
  </p:clrMapOvr>
  <p:transition advTm="341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58FFC-DF02-4059-9B44-DF1EF97C5875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E5061-AA6D-443F-A36C-DBCDDA5C41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892862"/>
      </p:ext>
    </p:extLst>
  </p:cSld>
  <p:clrMapOvr>
    <a:masterClrMapping/>
  </p:clrMapOvr>
  <p:transition advTm="341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BF4A3-BE56-423A-BA09-015D00463EB5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6382F-10D7-43D1-814B-86ABC39770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516286"/>
      </p:ext>
    </p:extLst>
  </p:cSld>
  <p:clrMapOvr>
    <a:masterClrMapping/>
  </p:clrMapOvr>
  <p:transition advTm="341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93CB3-8D67-41D1-8A11-1BD038E0EEC6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47AC6-0C40-4D39-99E4-95C819E602A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263712"/>
      </p:ext>
    </p:extLst>
  </p:cSld>
  <p:clrMapOvr>
    <a:masterClrMapping/>
  </p:clrMapOvr>
  <p:transition advTm="341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ABB66-626B-4DD7-9E65-7157CF9D920F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EF1C5-176F-47E4-AA8E-A0FCF3372E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753344"/>
      </p:ext>
    </p:extLst>
  </p:cSld>
  <p:clrMapOvr>
    <a:masterClrMapping/>
  </p:clrMapOvr>
  <p:transition advTm="341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548DE-10BF-46FB-8CF7-E729C6BF7790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6EC40-3D77-49E3-92B9-63A1C6B492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930317"/>
      </p:ext>
    </p:extLst>
  </p:cSld>
  <p:clrMapOvr>
    <a:masterClrMapping/>
  </p:clrMapOvr>
  <p:transition advTm="341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B91E1-367A-4DCC-AF47-FDFA7CECE6F7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7125B-8948-4661-AAA2-1FC65AD960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89384"/>
      </p:ext>
    </p:extLst>
  </p:cSld>
  <p:clrMapOvr>
    <a:masterClrMapping/>
  </p:clrMapOvr>
  <p:transition advTm="341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F936A-6660-48D2-9C33-F53CF6426B60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1C759-ED8E-4626-8F44-2B45F3D126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372901"/>
      </p:ext>
    </p:extLst>
  </p:cSld>
  <p:clrMapOvr>
    <a:masterClrMapping/>
  </p:clrMapOvr>
  <p:transition advTm="341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538B1-C53B-49A2-8DD0-447D7FF55FD0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62E57-1A3E-4181-86AA-2F3CEB1D787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186254"/>
      </p:ext>
    </p:extLst>
  </p:cSld>
  <p:clrMapOvr>
    <a:masterClrMapping/>
  </p:clrMapOvr>
  <p:transition advTm="341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712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51310A-B7FC-4D03-8036-EC4B6B1CED84}" type="datetimeFigureOut">
              <a:rPr lang="en-US"/>
              <a:pPr>
                <a:defRPr/>
              </a:pPr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7C1127-0E92-4BD5-8806-000B83C9F3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41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an\Pictures\99-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4929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10000" y="1295400"/>
            <a:ext cx="5333999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Old English Text MT" pitchFamily="66" charset="0"/>
                <a:cs typeface="+mn-cs"/>
              </a:rPr>
              <a:t>De </a:t>
            </a:r>
            <a:r>
              <a:rPr lang="en-US" sz="40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Old English Text MT" pitchFamily="66" charset="0"/>
                <a:cs typeface="+mn-cs"/>
              </a:rPr>
              <a:t>la </a:t>
            </a:r>
            <a:r>
              <a:rPr lang="en-US" sz="40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Old English Text MT" pitchFamily="66" charset="0"/>
                <a:cs typeface="+mn-cs"/>
              </a:rPr>
              <a:t>Madera</a:t>
            </a:r>
            <a:endParaRPr lang="en-US" sz="4000" b="1" i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Old English Text MT" pitchFamily="66" charset="0"/>
              <a:cs typeface="+mn-cs"/>
            </a:endParaRPr>
          </a:p>
        </p:txBody>
      </p:sp>
      <p:pic>
        <p:nvPicPr>
          <p:cNvPr id="4" name="Cell2011.wav">
            <a:hlinkClick r:id="" action="ppaction://media"/>
          </p:cNvPr>
          <p:cNvPicPr>
            <a:picLocks noRot="1" noChangeAspect="1"/>
          </p:cNvPicPr>
          <p:nvPr>
            <a:wavAudioFile r:embed="rId1" name="Cello-Say Something-Caitlin Delaney 2.91MB 4.02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732240" y="220486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De la madera</a:t>
            </a:r>
            <a:endParaRPr lang="es-ES" dirty="0"/>
          </a:p>
        </p:txBody>
      </p:sp>
    </p:spTree>
  </p:cSld>
  <p:clrMapOvr>
    <a:masterClrMapping/>
  </p:clrMapOvr>
  <p:transition advTm="6820">
    <p:sndAc>
      <p:stSnd>
        <p:snd r:embed="rId1" name="Cello-Say Something-Caitlin Delaney 2.91MB 4.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an\Pictures\99-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788" y="0"/>
            <a:ext cx="4416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2362200" y="762000"/>
            <a:ext cx="44196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600">
                <a:solidFill>
                  <a:srgbClr val="FFFF00"/>
                </a:solidFill>
                <a:latin typeface="Papyrus" pitchFamily="66" charset="0"/>
              </a:rPr>
              <a:t>Music</a:t>
            </a:r>
          </a:p>
          <a:p>
            <a:pPr algn="ctr"/>
            <a:endParaRPr lang="en-US" sz="2400">
              <a:solidFill>
                <a:srgbClr val="FFFF00"/>
              </a:solidFill>
              <a:latin typeface="Papyrus" pitchFamily="66" charset="0"/>
            </a:endParaRPr>
          </a:p>
          <a:p>
            <a:pPr algn="ctr"/>
            <a:r>
              <a:rPr lang="en-US" sz="2400">
                <a:solidFill>
                  <a:srgbClr val="FFFF00"/>
                </a:solidFill>
                <a:latin typeface="Papyrus" pitchFamily="66" charset="0"/>
              </a:rPr>
              <a:t>Say something</a:t>
            </a:r>
          </a:p>
          <a:p>
            <a:pPr algn="ctr"/>
            <a:r>
              <a:rPr lang="en-US" sz="1600">
                <a:solidFill>
                  <a:srgbClr val="FFFF00"/>
                </a:solidFill>
                <a:latin typeface="Papyrus" pitchFamily="66" charset="0"/>
              </a:rPr>
              <a:t>Caitlin Delaney - Cello</a:t>
            </a:r>
          </a:p>
        </p:txBody>
      </p:sp>
    </p:spTree>
  </p:cSld>
  <p:clrMapOvr>
    <a:masterClrMapping/>
  </p:clrMapOvr>
  <p:transition advTm="682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an\Pictures\99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713" y="0"/>
            <a:ext cx="4346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an\Pictures\99-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van\Pictures\99-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6228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van\Pictures\99-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75" y="0"/>
            <a:ext cx="3397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van\Pictures\99-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0"/>
            <a:ext cx="5540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van\Pictures\99-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8" y="0"/>
            <a:ext cx="4187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van\Pictures\99-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Users\van\Pictures\99-49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838" y="0"/>
            <a:ext cx="41957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van\Pictures\99-6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0"/>
            <a:ext cx="449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van\Pictures\99-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van\Pictures\99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van\Pictures\99-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388" y="0"/>
            <a:ext cx="5229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van\Pictures\99-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-22225"/>
            <a:ext cx="42545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van\Pictures\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225" y="0"/>
            <a:ext cx="5289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van\Pictures\99-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13" y="0"/>
            <a:ext cx="4600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van\Pictures\99-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0"/>
            <a:ext cx="4576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van\Pictures\99-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van\Pictures\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van\Pictures\99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van\Pictures\99-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100" y="0"/>
            <a:ext cx="5003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van\Pictures\99-45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-34925"/>
            <a:ext cx="4700588" cy="712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van\Pictures\99-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-6350"/>
            <a:ext cx="4567238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van\Pictures\99-6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van\Pictures\99-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van\Pictures\99-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van\Pictures\99-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0"/>
            <a:ext cx="5461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van\Pictures\99-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413" y="0"/>
            <a:ext cx="2289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van\Pictures\99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van\Pictures\99-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7463"/>
            <a:ext cx="4583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van\Pictures\99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van\Pictures\99-38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van\Pictures\99-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van\Pictures\99-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van\Pictures\99-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0"/>
            <a:ext cx="4546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van\Pictures\99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van\Pictures\99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van\Pictures\99-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van\Pictures\99-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-3175"/>
            <a:ext cx="457041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van\Pictures\99-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0"/>
            <a:ext cx="5021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van\Pictures\99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van\Pictures\99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van\Pictures\99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150" y="0"/>
            <a:ext cx="4965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van\Pictures\99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0"/>
            <a:ext cx="4156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van\Pictures\99-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van\Pictures\99-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0"/>
            <a:ext cx="6721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van\Pictures\99-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575" y="0"/>
            <a:ext cx="5022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van\Pictures\99-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811838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van\Pictures\99-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van\Pictures\99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van\Pictures\99-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van\Pictures\99-27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van\Pictures\99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675" y="0"/>
            <a:ext cx="4692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van\Pictures\99-29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763" y="0"/>
            <a:ext cx="4710112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van\Pictures\99-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van\Pictures\99-2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13" y="0"/>
            <a:ext cx="5489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van\Pictures\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25" y="0"/>
            <a:ext cx="386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van\Pictures\99-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van\Pictures\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0"/>
            <a:ext cx="4829175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van\Pictures\99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van\Pictures\99-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0"/>
            <a:ext cx="6461125" cy="7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van\Pictures\99-72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0"/>
            <a:ext cx="558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van\Pictures\93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van\Pictures\99-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388" y="0"/>
            <a:ext cx="5229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van\Pictures\99-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0"/>
            <a:ext cx="5481637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van\Pictures\99-4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van\Pictures\99-75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41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van\Pictures\99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0"/>
            <a:ext cx="48768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TextBox 2"/>
          <p:cNvSpPr txBox="1">
            <a:spLocks noChangeArrowheads="1"/>
          </p:cNvSpPr>
          <p:nvPr/>
        </p:nvSpPr>
        <p:spPr bwMode="auto">
          <a:xfrm>
            <a:off x="5334000" y="5029200"/>
            <a:ext cx="1485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>
                <a:solidFill>
                  <a:srgbClr val="92D050"/>
                </a:solidFill>
                <a:latin typeface="Papyrus" pitchFamily="66" charset="0"/>
              </a:rPr>
              <a:t>Hy-Van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ns les bois - Hy Van .. 12 11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Dans les bois - Hy Van .. 12 11 2018</Template>
  <TotalTime>3</TotalTime>
  <Words>30</Words>
  <Application>Microsoft Office PowerPoint</Application>
  <PresentationFormat>Presentación en pantalla (4:3)</PresentationFormat>
  <Paragraphs>9</Paragraphs>
  <Slides>70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5" baseType="lpstr">
      <vt:lpstr>Calibri</vt:lpstr>
      <vt:lpstr>Arial</vt:lpstr>
      <vt:lpstr>Papyrus</vt:lpstr>
      <vt:lpstr>Dans les bois - Hy Van .. 12 11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2020-03-23T10:42:57Z</dcterms:created>
  <dcterms:modified xsi:type="dcterms:W3CDTF">2020-03-23T10:46:14Z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000800ee700000000000010250500207f7000400038000</vt:lpwstr>
  </property>
</Properties>
</file>