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5" r:id="rId3"/>
    <p:sldId id="267" r:id="rId4"/>
    <p:sldId id="269" r:id="rId5"/>
    <p:sldId id="259" r:id="rId6"/>
    <p:sldId id="270" r:id="rId7"/>
    <p:sldId id="260" r:id="rId8"/>
    <p:sldId id="261" r:id="rId9"/>
    <p:sldId id="263" r:id="rId10"/>
    <p:sldId id="262" r:id="rId11"/>
    <p:sldId id="264" r:id="rId12"/>
    <p:sldId id="265" r:id="rId13"/>
    <p:sldId id="273" r:id="rId14"/>
    <p:sldId id="274" r:id="rId15"/>
    <p:sldId id="275" r:id="rId16"/>
    <p:sldId id="276" r:id="rId17"/>
    <p:sldId id="277" r:id="rId18"/>
    <p:sldId id="257" r:id="rId19"/>
    <p:sldId id="285" r:id="rId20"/>
    <p:sldId id="301" r:id="rId21"/>
    <p:sldId id="282" r:id="rId22"/>
    <p:sldId id="281" r:id="rId23"/>
    <p:sldId id="284" r:id="rId24"/>
    <p:sldId id="299" r:id="rId25"/>
    <p:sldId id="310" r:id="rId26"/>
    <p:sldId id="300" r:id="rId27"/>
    <p:sldId id="278" r:id="rId28"/>
    <p:sldId id="289" r:id="rId29"/>
    <p:sldId id="288" r:id="rId30"/>
    <p:sldId id="290" r:id="rId31"/>
    <p:sldId id="291" r:id="rId32"/>
    <p:sldId id="295" r:id="rId33"/>
    <p:sldId id="322" r:id="rId34"/>
    <p:sldId id="294" r:id="rId35"/>
    <p:sldId id="324" r:id="rId36"/>
    <p:sldId id="329" r:id="rId37"/>
    <p:sldId id="316" r:id="rId38"/>
    <p:sldId id="297" r:id="rId39"/>
    <p:sldId id="303" r:id="rId40"/>
    <p:sldId id="304" r:id="rId41"/>
    <p:sldId id="298" r:id="rId42"/>
    <p:sldId id="305" r:id="rId43"/>
    <p:sldId id="328" r:id="rId44"/>
    <p:sldId id="312" r:id="rId45"/>
    <p:sldId id="311" r:id="rId46"/>
    <p:sldId id="306" r:id="rId47"/>
    <p:sldId id="313" r:id="rId48"/>
    <p:sldId id="317" r:id="rId49"/>
    <p:sldId id="318" r:id="rId50"/>
    <p:sldId id="293" r:id="rId51"/>
    <p:sldId id="323" r:id="rId52"/>
    <p:sldId id="326" r:id="rId53"/>
    <p:sldId id="325" r:id="rId54"/>
    <p:sldId id="321" r:id="rId55"/>
    <p:sldId id="268" r:id="rId56"/>
    <p:sldId id="266" r:id="rId57"/>
    <p:sldId id="271" r:id="rId58"/>
    <p:sldId id="330" r:id="rId59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hHugypE/Y0ELsIIO4XJ5Q==" hashData="0YslynVcSbxppFZFK+4M6lUqV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6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9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77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1D363-EAFA-4C73-B59C-5015B89C68C8}" type="datetimeFigureOut">
              <a:rPr lang="hu-HU" smtClean="0"/>
              <a:pPr/>
              <a:t>2021.07.18.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0F500-49E7-4F40-8312-91CDEA3E62AF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t-dog-dalmatian-hd-695fa9.jpg"/>
          <p:cNvPicPr>
            <a:picLocks noChangeAspect="1"/>
          </p:cNvPicPr>
          <p:nvPr/>
        </p:nvPicPr>
        <p:blipFill>
          <a:blip r:embed="rId3" cstate="print">
            <a:lum bright="10000" contrast="20000"/>
          </a:blip>
          <a:srcRect l="11073" t="4169" b="1945"/>
          <a:stretch>
            <a:fillRect/>
          </a:stretch>
        </p:blipFill>
        <p:spPr>
          <a:xfrm>
            <a:off x="0" y="0"/>
            <a:ext cx="8131479" cy="5715000"/>
          </a:xfrm>
          <a:prstGeom prst="rect">
            <a:avLst/>
          </a:prstGeom>
        </p:spPr>
      </p:pic>
      <p:pic>
        <p:nvPicPr>
          <p:cNvPr id="4" name="Kép 3" descr="2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37220"/>
            <a:ext cx="495300" cy="638175"/>
          </a:xfrm>
          <a:prstGeom prst="rect">
            <a:avLst/>
          </a:prstGeom>
        </p:spPr>
      </p:pic>
      <p:pic>
        <p:nvPicPr>
          <p:cNvPr id="5" name="Kép 4" descr="2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975395"/>
            <a:ext cx="495300" cy="581025"/>
          </a:xfrm>
          <a:prstGeom prst="rect">
            <a:avLst/>
          </a:prstGeom>
        </p:spPr>
      </p:pic>
      <p:pic>
        <p:nvPicPr>
          <p:cNvPr id="6" name="Kép 5" descr="2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0406" y="1556420"/>
            <a:ext cx="409575" cy="628650"/>
          </a:xfrm>
          <a:prstGeom prst="rect">
            <a:avLst/>
          </a:prstGeom>
        </p:spPr>
      </p:pic>
      <p:pic>
        <p:nvPicPr>
          <p:cNvPr id="7" name="Kép 6" descr="2m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5144" y="2245211"/>
            <a:ext cx="647700" cy="619125"/>
          </a:xfrm>
          <a:prstGeom prst="rect">
            <a:avLst/>
          </a:prstGeom>
        </p:spPr>
      </p:pic>
      <p:pic>
        <p:nvPicPr>
          <p:cNvPr id="8" name="Kép 7" descr="2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7966" y="2899538"/>
            <a:ext cx="495300" cy="581025"/>
          </a:xfrm>
          <a:prstGeom prst="rect">
            <a:avLst/>
          </a:prstGeom>
        </p:spPr>
      </p:pic>
      <p:pic>
        <p:nvPicPr>
          <p:cNvPr id="9" name="Kép 8" descr="2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7966" y="3556891"/>
            <a:ext cx="552450" cy="590550"/>
          </a:xfrm>
          <a:prstGeom prst="rect">
            <a:avLst/>
          </a:prstGeom>
        </p:spPr>
      </p:pic>
      <p:pic>
        <p:nvPicPr>
          <p:cNvPr id="11" name="Kép 10" descr="2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902" y="4220691"/>
            <a:ext cx="495300" cy="581025"/>
          </a:xfrm>
          <a:prstGeom prst="rect">
            <a:avLst/>
          </a:prstGeom>
        </p:spPr>
      </p:pic>
      <p:pic>
        <p:nvPicPr>
          <p:cNvPr id="13" name="Kép 12" descr="2s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11552" y="4945732"/>
            <a:ext cx="504825" cy="581025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3"/>
    <p:sndAc>
      <p:stSnd>
        <p:snd r:embed="rId2" name="In The Mood - Glenn Mill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Dogs_Muzzle_of_a_large_beautiful_Dalmatian_on_a_black_background_117442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073"/>
          <a:stretch>
            <a:fillRect/>
          </a:stretch>
        </p:blipFill>
        <p:spPr>
          <a:xfrm>
            <a:off x="179512" y="472234"/>
            <a:ext cx="7459505" cy="5242765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Animals___Dogs_Spotted_Dalmatian_on_the_bridge_12684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e9c01f2d339141c735d6bcf885d666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58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d84014-d27b-4ec6-9c76-94e78e24bd6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56" r="3780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ad2eb1f9112641d5670a83270428d0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7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ce963f4269dd230b955c1566bf48f1a4d56de90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9843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Budweiser_Clydesdale_Dalmati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14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9bdbe616427252ceb42fb31839e9fb584b27070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Female_dalmatian_head_shot.jpg"/>
          <p:cNvPicPr>
            <a:picLocks noChangeAspect="1"/>
          </p:cNvPicPr>
          <p:nvPr/>
        </p:nvPicPr>
        <p:blipFill>
          <a:blip r:embed="rId2" cstate="print"/>
          <a:srcRect t="6096" b="792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x960-3545833-dalmatian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268" b="826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384681_orig.jpg"/>
          <p:cNvPicPr>
            <a:picLocks noChangeAspect="1"/>
          </p:cNvPicPr>
          <p:nvPr/>
        </p:nvPicPr>
        <p:blipFill>
          <a:blip r:embed="rId2" cstate="print"/>
          <a:srcRect t="1665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dobeStock_14817095.jpe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3448" b="34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imals___Dogs_Dalmatian_and_the_blue_chair_048184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Dogs_Dalmatian_hiding_in_the_flowers_04816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ileigh-Jane.jpg"/>
          <p:cNvPicPr>
            <a:picLocks noChangeAspect="1"/>
          </p:cNvPicPr>
          <p:nvPr/>
        </p:nvPicPr>
        <p:blipFill>
          <a:blip r:embed="rId2" cstate="print"/>
          <a:srcRect t="4724" b="1181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 QiCmaWiCL3LWFqB2h4trUw.jpeg"/>
          <p:cNvPicPr>
            <a:picLocks noChangeAspect="1"/>
          </p:cNvPicPr>
          <p:nvPr/>
        </p:nvPicPr>
        <p:blipFill>
          <a:blip r:embed="rId2" cstate="print"/>
          <a:srcRect t="2771" b="3325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721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_couple_puppies_brindle_5174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47430.jpg"/>
          <p:cNvPicPr>
            <a:picLocks noChangeAspect="1"/>
          </p:cNvPicPr>
          <p:nvPr/>
        </p:nvPicPr>
        <p:blipFill>
          <a:blip r:embed="rId2" cstate="print"/>
          <a:srcRect b="118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7762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32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653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Dalmatian_Glance_536505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134" r="4429" b="8504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_chair_dog_vase_flowers_5607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auaug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00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963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9577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_dog_collar_lie_down_shadow_ladder_40234_1920x1080.jpg"/>
          <p:cNvPicPr>
            <a:picLocks noChangeAspect="1"/>
          </p:cNvPicPr>
          <p:nvPr/>
        </p:nvPicPr>
        <p:blipFill>
          <a:blip r:embed="rId2" cstate="print"/>
          <a:srcRect r="9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dog.jpg"/>
          <p:cNvPicPr>
            <a:picLocks noChangeAspect="1"/>
          </p:cNvPicPr>
          <p:nvPr/>
        </p:nvPicPr>
        <p:blipFill>
          <a:blip r:embed="rId2" cstate="print"/>
          <a:srcRect t="165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in-water.jpeg"/>
          <p:cNvPicPr>
            <a:picLocks noChangeAspect="1"/>
          </p:cNvPicPr>
          <p:nvPr/>
        </p:nvPicPr>
        <p:blipFill>
          <a:blip r:embed="rId2" cstate="print"/>
          <a:srcRect t="17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o2bnk7JLhN1rfym2zo1_1280.jpg"/>
          <p:cNvPicPr>
            <a:picLocks noChangeAspect="1"/>
          </p:cNvPicPr>
          <p:nvPr/>
        </p:nvPicPr>
        <p:blipFill>
          <a:blip r:embed="rId2" cstate="print"/>
          <a:srcRect t="4431" b="177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dog-with-patches.jpg"/>
          <p:cNvPicPr>
            <a:picLocks noChangeAspect="1"/>
          </p:cNvPicPr>
          <p:nvPr/>
        </p:nvPicPr>
        <p:blipFill>
          <a:blip r:embed="rId2" cstate="print"/>
          <a:srcRect t="3721" b="637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-Dalmatians-playing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cf60c36-2dd7-402b-b224-d109b4077eb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63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baka-dalmatinec-trava-schen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puppy-do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_puppies_dogs_many_5167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_rock_sky_nature_mountaineer_mountains_stone_landscape-669426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, dog, wildflowers 1280x800 Wallpaper [best-wallpaper.net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s_roses_shopping_sitting_puppy_5168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puppies-and-over-exercising-5332a88c9cc64.jpg"/>
          <p:cNvPicPr>
            <a:picLocks noChangeAspect="1"/>
          </p:cNvPicPr>
          <p:nvPr/>
        </p:nvPicPr>
        <p:blipFill>
          <a:blip r:embed="rId2" cstate="print"/>
          <a:srcRect t="6654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-dog-dalmatian-photos-of-eyes-1920x1080.jpg"/>
          <p:cNvPicPr>
            <a:picLocks noChangeAspect="1"/>
          </p:cNvPicPr>
          <p:nvPr/>
        </p:nvPicPr>
        <p:blipFill>
          <a:blip r:embed="rId2" cstate="print"/>
          <a:srcRect l="6496" r="3543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-dalmatian-hd-8526ce.jpg"/>
          <p:cNvPicPr>
            <a:picLocks noChangeAspect="1"/>
          </p:cNvPicPr>
          <p:nvPr/>
        </p:nvPicPr>
        <p:blipFill>
          <a:blip r:embed="rId2" cstate="print"/>
          <a:srcRect t="5864" b="3732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wallpaper-1.jpg"/>
          <p:cNvPicPr>
            <a:picLocks noChangeAspect="1"/>
          </p:cNvPicPr>
          <p:nvPr/>
        </p:nvPicPr>
        <p:blipFill>
          <a:blip r:embed="rId2" cstate="print"/>
          <a:srcRect l="6216" r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gy-dalmata-aki-tudott-olvasni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animals-dog-dalmati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72" b="4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importance-of-good-breeding-in-dalmatians-55fc2a2302d3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66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lmatian-dog-pets-black-and-white-spotted-dog-cute-animals-franc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-Dalmatians-in-water.jpg"/>
          <p:cNvPicPr>
            <a:picLocks noChangeAspect="1"/>
          </p:cNvPicPr>
          <p:nvPr/>
        </p:nvPicPr>
        <p:blipFill>
          <a:blip r:embed="rId2" cstate="print"/>
          <a:srcRect t="14210" b="2584"/>
          <a:stretch>
            <a:fillRect/>
          </a:stretch>
        </p:blipFill>
        <p:spPr>
          <a:xfrm>
            <a:off x="0" y="0"/>
            <a:ext cx="9144000" cy="5697994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oung-Dalmatian-do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7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Studio10-181057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zp065WsR81rfym2zo4_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20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Animals___Dogs_Sad_Dalmatian_with_a_red_rose_in_her_mouth_12378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1505-Dalmatian-family-white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4235" y="0"/>
            <a:ext cx="763553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83568" y="5448672"/>
            <a:ext cx="2232248" cy="266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Kép 4" descr="1242212831_6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46000"/>
          </a:blip>
          <a:stretch>
            <a:fillRect/>
          </a:stretch>
        </p:blipFill>
        <p:spPr>
          <a:xfrm rot="5400000">
            <a:off x="1714499" y="-1714499"/>
            <a:ext cx="5715000" cy="9144002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9462-Kycb.jpg"/>
          <p:cNvPicPr>
            <a:picLocks noChangeAspect="1"/>
          </p:cNvPicPr>
          <p:nvPr/>
        </p:nvPicPr>
        <p:blipFill>
          <a:blip r:embed="rId2" cstate="print"/>
          <a:srcRect l="12402"/>
          <a:stretch>
            <a:fillRect/>
          </a:stretch>
        </p:blipFill>
        <p:spPr>
          <a:xfrm>
            <a:off x="0" y="0"/>
            <a:ext cx="667464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-100000" contrast="100000"/>
          </a:blip>
          <a:stretch>
            <a:fillRect/>
          </a:stretch>
        </p:blipFill>
        <p:spPr>
          <a:xfrm>
            <a:off x="6784136" y="2425452"/>
            <a:ext cx="1028224" cy="566738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LMA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DALMATAS</Template>
  <TotalTime>8</TotalTime>
  <Words>16</Words>
  <Application>Microsoft Office PowerPoint</Application>
  <PresentationFormat>Presentación en pantalla (16:10)</PresentationFormat>
  <Paragraphs>2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DALMATAS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2021-07-18T16:51:59Z</dcterms:created>
  <dcterms:modified xsi:type="dcterms:W3CDTF">2021-07-18T17:00:18Z</dcterms:modified>
</cp:coreProperties>
</file>