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97" r:id="rId4"/>
    <p:sldId id="260" r:id="rId5"/>
    <p:sldId id="261" r:id="rId6"/>
    <p:sldId id="262" r:id="rId7"/>
    <p:sldId id="264" r:id="rId8"/>
    <p:sldId id="280" r:id="rId9"/>
    <p:sldId id="291" r:id="rId10"/>
    <p:sldId id="311" r:id="rId11"/>
    <p:sldId id="273" r:id="rId12"/>
    <p:sldId id="315" r:id="rId13"/>
    <p:sldId id="278" r:id="rId14"/>
    <p:sldId id="281" r:id="rId15"/>
    <p:sldId id="266" r:id="rId16"/>
    <p:sldId id="275" r:id="rId17"/>
    <p:sldId id="293" r:id="rId18"/>
    <p:sldId id="269" r:id="rId19"/>
    <p:sldId id="268" r:id="rId20"/>
    <p:sldId id="270" r:id="rId21"/>
    <p:sldId id="301" r:id="rId22"/>
    <p:sldId id="292" r:id="rId23"/>
    <p:sldId id="307" r:id="rId24"/>
    <p:sldId id="277" r:id="rId25"/>
    <p:sldId id="290" r:id="rId26"/>
    <p:sldId id="295" r:id="rId27"/>
    <p:sldId id="296" r:id="rId28"/>
    <p:sldId id="299" r:id="rId29"/>
    <p:sldId id="298" r:id="rId30"/>
    <p:sldId id="302" r:id="rId31"/>
    <p:sldId id="309" r:id="rId32"/>
    <p:sldId id="314" r:id="rId33"/>
    <p:sldId id="310" r:id="rId34"/>
    <p:sldId id="312" r:id="rId35"/>
    <p:sldId id="318" r:id="rId36"/>
    <p:sldId id="319" r:id="rId37"/>
  </p:sldIdLst>
  <p:sldSz cx="9144000" cy="6858000" type="screen4x3"/>
  <p:notesSz cx="6858000" cy="9144000"/>
  <p:photoAlbum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slu2GOZiMFNT+ubgSnzLg==" hashData="BkA/FxhNbVbvjhG51huLM/jX6f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B46BD-A4A0-4609-8CEB-B1692F7337F2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18963B-D039-4C33-B573-F24870C82165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011050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8DAEE-30E7-45B6-B538-A1FA79081180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CE96F2-F75F-4EE9-87E3-8DAD2EB8E2D1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070979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40E6D-C5E5-414A-A5A5-DF2093ACC660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2E294-10DE-42F4-AAEF-C63E9999F670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322109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DC9F9-F8F2-4FF7-92F2-424272CD1391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ED92CE-F271-4FED-A44F-C356FC790C6D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920380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CFF20-B0D1-411F-8902-C0A0752B01F9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79F422-91B0-41DC-8F91-F221C83744E6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054044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A4435-912C-4F49-B732-63C1A86FEF68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DCE1E-989B-4B25-835A-5129DB77B445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47658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FA3C4-2E99-47AF-B252-9F5F55ADA277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D24422-9B98-4D3E-B660-CA539EC6F78D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427610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B2BE0-1A61-4760-A5D1-91491FCAEA19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5C44B3-7E80-45A5-A663-11EA54A1B90D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834821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AF82B-523F-427B-A53F-B71BDF5897FF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08B1B-E9B6-4C16-98C7-F2186B5A8493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607530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0EFE9-D103-4795-B87F-82A1ECCC34F6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8F348-5474-4BA0-8C33-F95370BD06F6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699073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E7F02-E390-49D5-9ED8-21CEB9BF2E5B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26936-A848-4D06-9921-01B4A37BA274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0890221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24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 smtClean="0"/>
              <a:t>Haga clic para modificar el estilo de título del patrón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 smtClean="0"/>
              <a:t>Haga clic para modificar el estilo de texto del patrón</a:t>
            </a:r>
          </a:p>
          <a:p>
            <a:pPr lvl="1"/>
            <a:r>
              <a:rPr lang="es-ES" altLang="fr-FR" smtClean="0"/>
              <a:t>Segundo nivel</a:t>
            </a:r>
          </a:p>
          <a:p>
            <a:pPr lvl="2"/>
            <a:r>
              <a:rPr lang="es-ES" altLang="fr-FR" smtClean="0"/>
              <a:t>Tercer nivel</a:t>
            </a:r>
          </a:p>
          <a:p>
            <a:pPr lvl="3"/>
            <a:r>
              <a:rPr lang="es-ES" altLang="fr-FR" smtClean="0"/>
              <a:t>Cuarto nivel</a:t>
            </a:r>
          </a:p>
          <a:p>
            <a:pPr lvl="4"/>
            <a:r>
              <a:rPr lang="es-ES" altLang="fr-FR" smtClean="0"/>
              <a:t>Quinto nivel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13EA3C-19D9-41D9-910C-51B5BD57BD5E}" type="datetimeFigureOut">
              <a:rPr lang="en-US"/>
              <a:pPr>
                <a:defRPr/>
              </a:pPr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00E484DB-F016-4634-ABF2-6A4F700A475E}" type="slidenum">
              <a:rPr lang="en-US" altLang="fr-FR"/>
              <a:pPr/>
              <a:t>‹Nº›</a:t>
            </a:fld>
            <a:endParaRPr lang="en-US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92a4e7a4-ee37-4c5f-b110-acb816966e68_stgeorg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43408"/>
            <a:ext cx="92525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28" y="188640"/>
            <a:ext cx="4572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b="1" i="1" dirty="0" smtClean="0">
              <a:solidFill>
                <a:srgbClr val="FF0000"/>
              </a:solidFill>
            </a:endParaRPr>
          </a:p>
          <a:p>
            <a:r>
              <a:rPr lang="es-ES" sz="3200" b="1" i="1" dirty="0" smtClean="0">
                <a:solidFill>
                  <a:srgbClr val="FF0000"/>
                </a:solidFill>
                <a:latin typeface="Algerian" pitchFamily="82" charset="0"/>
              </a:rPr>
              <a:t>Curiosidades ;</a:t>
            </a:r>
          </a:p>
          <a:p>
            <a:r>
              <a:rPr lang="es-ES" sz="3200" b="1" i="1" dirty="0" smtClean="0">
                <a:solidFill>
                  <a:srgbClr val="FF0000"/>
                </a:solidFill>
                <a:latin typeface="Algerian" pitchFamily="82" charset="0"/>
              </a:rPr>
              <a:t>Lo que hay que ver</a:t>
            </a:r>
            <a:endParaRPr lang="es-ES" sz="3200" b="1" i="1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941885_614332088578315_73108371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6466_628723287139195_80419350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0"/>
            <a:ext cx="9043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6956_631082416903282_152657681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0"/>
            <a:ext cx="8237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6988_543003832377808_89808708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800"/>
            <a:ext cx="9144000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15501_549392818405576_25933068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0"/>
            <a:ext cx="8861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481206_590495294295328_89148654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603410_618023124875878_64713064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48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1002094_628702557141268_56945218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2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397440_603819446308886_195666481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0"/>
            <a:ext cx="6526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017660_630863600258497_66278581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200"/>
            <a:ext cx="9144000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429910_621524494525741_143793190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483248_628507040494153_176253042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575"/>
            <a:ext cx="9144000" cy="629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58873_605017016176489_39856061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629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400977_10151387305352382_98275667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941406_10151383762447382_2920984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288" y="0"/>
            <a:ext cx="5049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282869_622570851087772_158122586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0"/>
            <a:ext cx="4554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68844_544826475528877_50344077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295594_625841434094047_176928433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947118_627744097237114_39630949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933962_616042305073960_22852980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971747_628890120455845_195421313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91440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425352_625839730760884_5584559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38" y="0"/>
            <a:ext cx="4733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600409_627709240573933_49245600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9144000" cy="670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941568_10151398713107382_106168862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941706_10151383292182382_12854592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8650"/>
            <a:ext cx="9144000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945637_628853050459552_120495401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943315_10151399104672382_157883196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969045_621043334573857_119300079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938" y="0"/>
            <a:ext cx="4808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972001_589221314455975_141052438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0"/>
            <a:ext cx="8845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1013091_588780921166681_135798204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994685_625920097419514_190645006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1010731_631369703541220_152206331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Romantic-Places-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iosités - A voir absolument .. 20 06 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Curiosités - A voir absolument .. 20 06 2017</Template>
  <TotalTime>7</TotalTime>
  <Words>23</Words>
  <Application>Microsoft Office PowerPoint</Application>
  <PresentationFormat>Presentación en pantalla (4:3)</PresentationFormat>
  <Paragraphs>5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Arial</vt:lpstr>
      <vt:lpstr>Calibri</vt:lpstr>
      <vt:lpstr>Curiosités - A voir absolument .. 20 06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2020-08-05T14:42:00Z</dcterms:created>
  <dcterms:modified xsi:type="dcterms:W3CDTF">2020-08-05T14:49:35Z</dcterms:modified>
</cp:coreProperties>
</file>