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6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9" r:id="rId21"/>
    <p:sldId id="275" r:id="rId22"/>
    <p:sldId id="276" r:id="rId23"/>
    <p:sldId id="277" r:id="rId24"/>
    <p:sldId id="278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9V7aFXQkRSzUSgZwc7LWw" hashData="ZKrg/vstYHBXdSgbdhIFDmkXs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93B9E061-EA15-48C4-8020-BE828E597B07}" type="datetimeFigureOut">
              <a:rPr lang="fr-CA"/>
              <a:pPr/>
              <a:t>2018-01-30</a:t>
            </a:fld>
            <a:endParaRPr lang="fr-CA"/>
          </a:p>
        </p:txBody>
      </p:sp>
      <p:sp>
        <p:nvSpPr>
          <p:cNvPr id="4710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B43CB03-CBC4-445F-AD25-FA38D3FCB7EA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FE53D-0068-4136-B14D-FEAB47FC1798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BE0CF-5ACD-419E-9B47-EDC97067AC7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1AFFE-CE64-42DB-873F-B408D4F90A4D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2D93B4-313D-4785-846C-452AEEB1913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70109-DC99-400E-9AB2-C41491547EBC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90718-876A-41E1-8E52-B85ADDB5993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9C9D6-3BAE-4086-9C03-A984F4F642D3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07CDB-4587-4C1F-8D5F-8ACC13989CF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A4C45-FFA0-4588-837D-FE59EFD45FB8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1BBE1-67D6-4728-B67D-59A01259466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F68FE-E8EF-4810-BCC4-F9374EC1DAD4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B29C6-A2E2-44F9-94A8-73FA9230FE2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53139-1121-467C-96A4-36527BBB11F2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2D47C0-1EC1-4D1A-A468-570759CC486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A01E9-DB31-4C8C-B2EA-B22D1EC86860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2BAD3-A128-4E90-B69E-C0664AABF9A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F9374-3FF1-4F1C-BFF1-C3EE3F991B8E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76881C-5C4C-407C-9A5B-503890A5416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92E32-51A1-4814-A392-2ACAF50572A6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4BFF15-A05F-47F7-9BC1-9D0B4123D5A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D32F0-3B0A-488A-9957-E66D00709727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E0B50-1434-44E1-AABF-AA97AE0E8C5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6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A9A879-429A-4A5A-8335-293F8F52E212}" type="datetimeFigureOut">
              <a:rPr lang="fr-CA"/>
              <a:pPr>
                <a:defRPr/>
              </a:pPr>
              <a:t>2018-01-30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C8F44F-2298-49FA-BE07-796859E4A20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6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6.png"/><Relationship Id="rId10" Type="http://schemas.openxmlformats.org/officeDocument/2006/relationships/image" Target="../media/image3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La rivière Heart, Dakota, US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683568" y="260648"/>
            <a:ext cx="8051529" cy="76944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Curiosités </a:t>
            </a:r>
            <a:r>
              <a:rPr lang="fr-FR" sz="4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dans le </a:t>
            </a:r>
            <a:r>
              <a:rPr lang="fr-FR" sz="4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monde </a:t>
            </a:r>
            <a:r>
              <a:rPr lang="fr-FR" sz="4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+mn-cs"/>
              </a:rPr>
              <a:t>19</a:t>
            </a:r>
            <a:endParaRPr lang="fr-FR" sz="4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11"/>
          <p:cNvSpPr txBox="1">
            <a:spLocks noChangeArrowheads="1"/>
          </p:cNvSpPr>
          <p:nvPr/>
        </p:nvSpPr>
        <p:spPr bwMode="auto">
          <a:xfrm>
            <a:off x="7215188" y="6000750"/>
            <a:ext cx="15716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Présentation</a:t>
            </a:r>
          </a:p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107950" y="5876925"/>
            <a:ext cx="26431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2054" name="Rectangle 5"/>
          <p:cNvSpPr>
            <a:spLocks noChangeArrowheads="1"/>
          </p:cNvSpPr>
          <p:nvPr/>
        </p:nvSpPr>
        <p:spPr bwMode="auto">
          <a:xfrm>
            <a:off x="2700338" y="6308725"/>
            <a:ext cx="3167062" cy="3698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La rivière Heart, Dakota, USA</a:t>
            </a:r>
          </a:p>
        </p:txBody>
      </p:sp>
      <p:pic>
        <p:nvPicPr>
          <p:cNvPr id="7" name="LI3226~1221222231.WAV">
            <a:hlinkClick r:id="" action="ppaction://media"/>
          </p:cNvPr>
          <p:cNvPicPr>
            <a:picLocks noRot="1" noChangeAspect="1"/>
          </p:cNvPicPr>
          <p:nvPr>
            <a:wavAudioFile r:embed="rId1" name="LI3226~1221222231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Le lac de goudron sur l'ile de Trinidad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250825" y="6165850"/>
            <a:ext cx="38163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lac de goudron sur l'ile de Trinidad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Baignades purificatrices dans le Gange (pollué)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179388" y="6308725"/>
            <a:ext cx="44640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Baignades purificatrices dans le Gange (pollué)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Le pont piano, Ch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6976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435600" y="260350"/>
            <a:ext cx="24495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pont piano, Chine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Kannesteinen Rock, le fameux rocher norvégien.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2"/>
          <p:cNvSpPr>
            <a:spLocks noChangeArrowheads="1"/>
          </p:cNvSpPr>
          <p:nvPr/>
        </p:nvSpPr>
        <p:spPr bwMode="auto">
          <a:xfrm>
            <a:off x="179388" y="6308725"/>
            <a:ext cx="58324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Kannesteinen Rock, le fameux rocher Norvégien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La lagune rouge Colorada, Boliv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Rectangle 2"/>
          <p:cNvSpPr>
            <a:spLocks noChangeArrowheads="1"/>
          </p:cNvSpPr>
          <p:nvPr/>
        </p:nvSpPr>
        <p:spPr bwMode="auto">
          <a:xfrm>
            <a:off x="250825" y="333375"/>
            <a:ext cx="36734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solidFill>
                  <a:srgbClr val="FFFF00"/>
                </a:solidFill>
                <a:latin typeface="Calibri" pitchFamily="34" charset="0"/>
              </a:rPr>
              <a:t>La lagune rouge Colorada, Bolivie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Chutes de Litlanesfoss, Islan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395288" y="6237288"/>
            <a:ext cx="331311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Chutes de Litlanesfoss, Islande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Pontcysyllte Aqueduct, Wal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Rectangle 2"/>
          <p:cNvSpPr>
            <a:spLocks noChangeArrowheads="1"/>
          </p:cNvSpPr>
          <p:nvPr/>
        </p:nvSpPr>
        <p:spPr bwMode="auto">
          <a:xfrm>
            <a:off x="179388" y="188913"/>
            <a:ext cx="38163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Aqueduc Pontcysyllte, Angleterre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Huile dans le désert d'Athabasca, Canad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2051050" y="6381750"/>
            <a:ext cx="41767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Huile dans le désert d'Athabasca, Canada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Hôtel Kakslauttanen, Finlan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179388" y="260350"/>
            <a:ext cx="33131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Kakslauttanen, Finlande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Mousse rose au pied du mont Fuji, Jap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4211638" y="260350"/>
            <a:ext cx="46767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Mousse rose au pied du mont Fuji, Japon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Cimetière a Assiout, Égyp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323850" y="260350"/>
            <a:ext cx="31686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Cimetière a Assiout, Égypte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Riviere-à-Tokyo-recouverte-de-feuilles-de-cerisiers.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179388" y="5805488"/>
            <a:ext cx="2952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Rivière à Tokyo recouverte </a:t>
            </a:r>
          </a:p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de fleurs de cerisiers.</a:t>
            </a:r>
          </a:p>
        </p:txBody>
      </p:sp>
      <p:pic>
        <p:nvPicPr>
          <p:cNvPr id="14340" name="Image 3" descr="Pont sur le mont Nimbus, Canad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19600" y="0"/>
            <a:ext cx="4724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4"/>
          <p:cNvSpPr>
            <a:spLocks noChangeArrowheads="1"/>
          </p:cNvSpPr>
          <p:nvPr/>
        </p:nvSpPr>
        <p:spPr bwMode="auto">
          <a:xfrm>
            <a:off x="5508625" y="260350"/>
            <a:ext cx="30273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b="1">
                <a:solidFill>
                  <a:srgbClr val="FF0000"/>
                </a:solidFill>
                <a:latin typeface="Calibri" pitchFamily="34" charset="0"/>
              </a:rPr>
              <a:t>Pont sur le mont Nimbus, Canada</a:t>
            </a:r>
          </a:p>
        </p:txBody>
      </p:sp>
    </p:spTree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10102319-le-lac-taal-aux-philippin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395288" y="6308725"/>
            <a:ext cx="288131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lac vert Taal, Philippines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Tchernobyl ville déserte en Ukra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179388" y="115888"/>
            <a:ext cx="43211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Tchernobyl ville abandonnée en Ukraine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Salto Angel au Venezuela, la plus grande chute d'eau au monde.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323850" y="5589588"/>
            <a:ext cx="4572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Salto Angel au Venezuela, </a:t>
            </a:r>
          </a:p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la plus grande chute d'eau au monde.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Art de rue, Fort-de-France, Martin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5076825" y="6308725"/>
            <a:ext cx="386556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Art de rue, Fort-de-France, Martinique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Le lac bouillant, Ile Dominiqu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250825" y="6092825"/>
            <a:ext cx="388937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lac bouillant, Ile Dominique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On vient de toute l'Inde pour incinérer ses morts, à Bénarès ou le feu n'a cessé de brûler depuis 6000 an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3635375" y="6021388"/>
            <a:ext cx="52212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On vient de toute l'Inde pour incinérer ses morts à Bénarès ou le feu n'a cessé de brûler depuis 6000 ans</a:t>
            </a:r>
          </a:p>
        </p:txBody>
      </p:sp>
    </p:spTree>
  </p:cSld>
  <p:clrMapOvr>
    <a:masterClrMapping/>
  </p:clrMapOvr>
  <p:transition spd="slow" advClick="0" advTm="10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Prières après dispersions des cendres des défunts dans le Gan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107950" y="6308725"/>
            <a:ext cx="78486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Prières après dispersion des cendres des défunts dans le Gange, Inde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Flamands roses sur le lac Nakuru au Kenya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179388" y="6092825"/>
            <a:ext cx="40322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Flamands roses sur le lac Nakuru au Kenya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Hashima Island - An Abandoned Island In The Sea of Jap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4284663" y="260350"/>
            <a:ext cx="4572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600" b="1">
                <a:solidFill>
                  <a:srgbClr val="FFFF00"/>
                </a:solidFill>
                <a:latin typeface="Calibri" pitchFamily="34" charset="0"/>
              </a:rPr>
              <a:t>Ile Hashima abandonnée, mer du Japon</a:t>
            </a:r>
            <a:endParaRPr lang="fr-CA" sz="1600" b="1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Les grottes de glace de Kamchatka, Russ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4787900" y="6165850"/>
            <a:ext cx="41783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grottes de glace de Kamchatka, Russie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Séchage du riz sur la route à Lombok au Bali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335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1692275" y="188913"/>
            <a:ext cx="43195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Séchage du riz sur la route à Lombok au Bali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Moon bridge, Taipei, Taiwa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ChangeArrowheads="1"/>
          </p:cNvSpPr>
          <p:nvPr/>
        </p:nvSpPr>
        <p:spPr bwMode="auto">
          <a:xfrm>
            <a:off x="179388" y="260350"/>
            <a:ext cx="280828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Pont Lune, Taipei, Taiwan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Les antennes paraboliques de Alep en Syr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179388" y="333375"/>
            <a:ext cx="44640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Les antennes paraboliques de Alep en Syrie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Chutes Ouzoud, Maro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5940425" y="115888"/>
            <a:ext cx="29718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Chutes Ouzoud, Maroc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Quartiers de résidences banlieue de Coppenhague, Danemark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179388" y="115888"/>
            <a:ext cx="61214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Quartiers de résidences, banlieue de Coppenhague, Danemark</a:t>
            </a:r>
          </a:p>
        </p:txBody>
      </p:sp>
    </p:spTree>
  </p:cSld>
  <p:clrMapOvr>
    <a:masterClrMapping/>
  </p:clrMapOvr>
  <p:transition spd="slow" advClick="0" advTm="9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ercles d'irrigation en Jordan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Rectangle 2"/>
          <p:cNvSpPr>
            <a:spLocks noChangeArrowheads="1"/>
          </p:cNvSpPr>
          <p:nvPr/>
        </p:nvSpPr>
        <p:spPr bwMode="auto">
          <a:xfrm>
            <a:off x="5364163" y="115888"/>
            <a:ext cx="35766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Cercles d'irrigation en Jordanie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Hôtel Attrap'rêves, Franc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323850" y="260350"/>
            <a:ext cx="27352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Hôtel Attrap'rêves, France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Le rocher d'or, Birman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107950" y="188913"/>
            <a:ext cx="28797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Le rocher d'or, Birmanie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Coeur de Voh en Nouvelle-Calédon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Rectangle 2"/>
          <p:cNvSpPr>
            <a:spLocks noChangeArrowheads="1"/>
          </p:cNvSpPr>
          <p:nvPr/>
        </p:nvSpPr>
        <p:spPr bwMode="auto">
          <a:xfrm>
            <a:off x="323850" y="6165850"/>
            <a:ext cx="37433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Coeur de Voh en Nouvelle-Calédonie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380288" y="260350"/>
            <a:ext cx="1223962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66667E-6 -1.48148E-6 L -0.64167 0.658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1" y="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sites-dans-le-monde-19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curiosites-dans-le-monde-19-michel</Template>
  <TotalTime>1</TotalTime>
  <Words>266</Words>
  <Application>Microsoft Office PowerPoint</Application>
  <PresentationFormat>Presentación en pantalla (4:3)</PresentationFormat>
  <Paragraphs>43</Paragraphs>
  <Slides>33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9" baseType="lpstr">
      <vt:lpstr>Calibri</vt:lpstr>
      <vt:lpstr>Arial</vt:lpstr>
      <vt:lpstr>Algerian</vt:lpstr>
      <vt:lpstr>Arial Rounded MT Bold</vt:lpstr>
      <vt:lpstr>curiosites-dans-le-monde-19-michel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2018-01-30T21:33:06Z</dcterms:created>
  <dcterms:modified xsi:type="dcterms:W3CDTF">2018-01-30T21:34:47Z</dcterms:modified>
</cp:coreProperties>
</file>