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6"/>
  </p:notesMasterIdLst>
  <p:sldIdLst>
    <p:sldId id="257" r:id="rId3"/>
    <p:sldId id="258" r:id="rId4"/>
    <p:sldId id="259" r:id="rId5"/>
    <p:sldId id="260" r:id="rId6"/>
    <p:sldId id="292" r:id="rId7"/>
    <p:sldId id="261" r:id="rId8"/>
    <p:sldId id="262" r:id="rId9"/>
    <p:sldId id="265" r:id="rId10"/>
    <p:sldId id="264" r:id="rId11"/>
    <p:sldId id="291" r:id="rId12"/>
    <p:sldId id="267" r:id="rId13"/>
    <p:sldId id="268" r:id="rId14"/>
    <p:sldId id="269" r:id="rId15"/>
    <p:sldId id="270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2" r:id="rId26"/>
    <p:sldId id="284" r:id="rId27"/>
    <p:sldId id="283" r:id="rId28"/>
    <p:sldId id="285" r:id="rId29"/>
    <p:sldId id="289" r:id="rId30"/>
    <p:sldId id="290" r:id="rId31"/>
    <p:sldId id="266" r:id="rId32"/>
    <p:sldId id="286" r:id="rId33"/>
    <p:sldId id="271" r:id="rId34"/>
    <p:sldId id="293" r:id="rId3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wlUbhjtKq0FZdB4P3pMICQ" hashData="BInitvdfWDVB5Xx8uawduqnJRi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3A8CE6B5-F905-4A36-B04A-98EF94FCD5F6}" type="datetimeFigureOut">
              <a:rPr lang="fr-CA"/>
              <a:pPr/>
              <a:t>2018-07-05</a:t>
            </a:fld>
            <a:endParaRPr lang="fr-CA"/>
          </a:p>
        </p:txBody>
      </p:sp>
      <p:sp>
        <p:nvSpPr>
          <p:cNvPr id="4710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71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471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9B6BABF8-811F-4B59-BD25-3001E3A8326E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AC86A6-E5D5-4A94-88B4-3E3B24B4DA0C}" type="datetimeFigureOut">
              <a:rPr lang="fr-CA"/>
              <a:pPr>
                <a:defRPr/>
              </a:pPr>
              <a:t>2018-07-05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3EF43-B5EF-4290-B035-DE4E7BE788F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883172-563A-48E6-878C-226B6940B220}" type="datetimeFigureOut">
              <a:rPr lang="fr-CA"/>
              <a:pPr>
                <a:defRPr/>
              </a:pPr>
              <a:t>2018-07-05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BF4A35-DC90-4B3D-80A7-2ADC38D8515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4A3955-1F5F-444C-AD08-60F5F05B76B1}" type="datetimeFigureOut">
              <a:rPr lang="fr-CA"/>
              <a:pPr>
                <a:defRPr/>
              </a:pPr>
              <a:t>2018-07-05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0B839-E674-4B95-BC02-6B08754A787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3A8736-591D-4BD5-A79D-8B4EA5247F2E}" type="datetimeFigureOut">
              <a:rPr lang="fr-CA"/>
              <a:pPr>
                <a:defRPr/>
              </a:pPr>
              <a:t>2018-07-05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604E12-7FCB-4278-826F-6274A98F4C3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A7221D-E8CF-4510-9A89-8009C9C08C11}" type="datetimeFigureOut">
              <a:rPr lang="fr-CA"/>
              <a:pPr>
                <a:defRPr/>
              </a:pPr>
              <a:t>2018-07-05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6A04EE-87A8-4606-BB00-AD5A4A8419A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440EA9-B36E-4BF8-BFCC-DEFAE3E19C62}" type="datetimeFigureOut">
              <a:rPr lang="fr-CA"/>
              <a:pPr>
                <a:defRPr/>
              </a:pPr>
              <a:t>2018-07-05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D6EA4E-61E2-40A0-B980-6440F8D54E9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383D0-DEDE-46AB-B950-971D5EBDD659}" type="datetimeFigureOut">
              <a:rPr lang="fr-CA"/>
              <a:pPr>
                <a:defRPr/>
              </a:pPr>
              <a:t>2018-07-05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3468B5-5C92-4557-9D03-70A75067129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CAEB20-9AB6-42D9-9A00-60DE6CDF04C5}" type="datetimeFigureOut">
              <a:rPr lang="fr-CA"/>
              <a:pPr>
                <a:defRPr/>
              </a:pPr>
              <a:t>2018-07-05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D9318D-E465-4761-9BB3-300DAA2C9A6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1FBC1-C63E-4829-A943-44BA47F7813A}" type="datetimeFigureOut">
              <a:rPr lang="fr-CA"/>
              <a:pPr>
                <a:defRPr/>
              </a:pPr>
              <a:t>2018-07-05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16790C-7EDC-4116-99E6-CBCC78D95C1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38B66C-AADB-4CEF-8833-F89602368603}" type="datetimeFigureOut">
              <a:rPr lang="fr-CA"/>
              <a:pPr>
                <a:defRPr/>
              </a:pPr>
              <a:t>2018-07-05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B5B8B-1180-4AC8-B7E2-D463263DF78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F98195-6F9E-4E7D-85F2-29635FA4948A}" type="datetimeFigureOut">
              <a:rPr lang="fr-CA"/>
              <a:pPr>
                <a:defRPr/>
              </a:pPr>
              <a:t>2018-07-05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68308D-41ED-44D7-B4E2-7817493D531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A7F8BDC-24F3-43DE-B837-9533F27D3943}" type="datetimeFigureOut">
              <a:rPr lang="fr-CA"/>
              <a:pPr>
                <a:defRPr/>
              </a:pPr>
              <a:t>2018-07-05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59B782-9A48-4CA6-823C-565C90B4022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6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8" descr="Marécage de mousse, Roumani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571472" y="428604"/>
            <a:ext cx="7958118" cy="830997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800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Curiosidades</a:t>
            </a:r>
            <a:r>
              <a:rPr lang="fr-FR" sz="4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 </a:t>
            </a:r>
            <a:r>
              <a:rPr lang="fr-FR" sz="48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de la </a:t>
            </a:r>
            <a:r>
              <a:rPr lang="fr-FR" sz="4800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naturaleza</a:t>
            </a:r>
            <a:endParaRPr lang="fr-FR" sz="4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2052" name="Image 7" descr="drapeau52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76375" y="6237288"/>
            <a:ext cx="517525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Rectangle 8"/>
          <p:cNvSpPr>
            <a:spLocks noChangeArrowheads="1"/>
          </p:cNvSpPr>
          <p:nvPr/>
        </p:nvSpPr>
        <p:spPr bwMode="auto">
          <a:xfrm>
            <a:off x="250825" y="5876925"/>
            <a:ext cx="251936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Présenté par:</a:t>
            </a:r>
          </a:p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Michel</a:t>
            </a:r>
          </a:p>
        </p:txBody>
      </p:sp>
      <p:pic>
        <p:nvPicPr>
          <p:cNvPr id="2054" name="Image 7" descr="muziek24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59563" y="6165850"/>
            <a:ext cx="569912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ZoneTexte 8"/>
          <p:cNvSpPr txBox="1">
            <a:spLocks noChangeArrowheads="1"/>
          </p:cNvSpPr>
          <p:nvPr/>
        </p:nvSpPr>
        <p:spPr bwMode="auto">
          <a:xfrm>
            <a:off x="7308850" y="6165850"/>
            <a:ext cx="15033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Automatique</a:t>
            </a:r>
          </a:p>
        </p:txBody>
      </p:sp>
      <p:pic>
        <p:nvPicPr>
          <p:cNvPr id="10" name="the soul of the ocean 2.wav">
            <a:hlinkClick r:id="" action="ppaction://media"/>
          </p:cNvPr>
          <p:cNvPicPr>
            <a:picLocks noRot="1" noChangeAspect="1"/>
          </p:cNvPicPr>
          <p:nvPr>
            <a:wavAudioFile r:embed="rId1" name="the soul of the ocean 2.wav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6a0b43a56b2095d5bce07a94d3cffdc0--la-nature-tree-ar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79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Image 3" descr="84d054dc8545a8dcbb99d3c2cf463e60--weird-trees-canada-trip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0"/>
            <a:ext cx="44275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15416212891_164377810a_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5a0950c25701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slide0003_image00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slide0004_image00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59830b63c15f6_4620123510_f5db6a55f1_o__70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00013"/>
            <a:ext cx="914400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b699411b9d31e1db6cd0627ff59f419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284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Image 3" descr="1403060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0"/>
            <a:ext cx="47879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slide0013_image02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dd8205afc8f1090ad386395d79b1c642--weird-trees-herbalism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284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Image 2" descr="Papa-maman-et-le-petit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0"/>
            <a:ext cx="4787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be78830185a44c205e8f8dc867f6a255--tree-faces-weird-tre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822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59311bb98e68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59830d11dc8d6_RIjtuy3__70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284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Image 2" descr="5983149c7f9e7_0ohr67we0f9z__70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0"/>
            <a:ext cx="4787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slide0038_image05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8735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Ah-un-retour-a-la-natu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slide0014_image02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slide0017_image03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b17ab56a81453f19368d3eeb87c25b7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Sans titre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0"/>
            <a:ext cx="7272337" cy="687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WEIRD_NATURE.002.0082bc53968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strange_shape_0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427538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Image 2" descr="slide0005_image00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2" descr="imag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weird_tree_2_by_greeneyezz_stock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816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59830b2a90b4d_QrpEr3W__70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Mangez-5-fruits-et-legumes-est-important-alors-si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Sans tit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427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Image 3" descr="Sans titre 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slide0011_image01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5982da15121a2_96zyrfg4zu3z__70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858c2631f72112c9fdd2d3a0d0cfb19c--root-system-tree-root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427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Image 2" descr="f23092ea7aaf8ad86933ad466ddff847--lugano-wooden-sculpture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2c7aa9a137a8d0dc44025f23c914c9a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Weird-Earth-Phenomena-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slide0006_image00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7308850" y="188913"/>
            <a:ext cx="129540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4400" b="1">
                <a:solidFill>
                  <a:srgbClr val="FFFF00"/>
                </a:solidFill>
                <a:latin typeface="Algerian" pitchFamily="82" charset="0"/>
              </a:rPr>
              <a:t>Fin</a:t>
            </a:r>
          </a:p>
        </p:txBody>
      </p:sp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42" presetClass="path" presetSubtype="0" accel="50000" decel="5000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1.11111E-6 -4.81481E-6 L -0.37795 0.36389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" y="1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pia de curiosites-de-la-nature-14-miche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Copia de curiosites-de-la-nature-14-michel</Template>
  <TotalTime>2</TotalTime>
  <Words>26</Words>
  <Application>Microsoft Office PowerPoint</Application>
  <PresentationFormat>Presentación en pantalla (4:3)</PresentationFormat>
  <Paragraphs>7</Paragraphs>
  <Slides>33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9" baseType="lpstr">
      <vt:lpstr>Calibri</vt:lpstr>
      <vt:lpstr>Arial</vt:lpstr>
      <vt:lpstr>Algerian</vt:lpstr>
      <vt:lpstr>Arial Rounded MT Bold</vt:lpstr>
      <vt:lpstr>Copia de curiosites-de-la-nature-14-michel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2018-07-05T11:55:10Z</dcterms:created>
  <dcterms:modified xsi:type="dcterms:W3CDTF">2018-07-05T11:57:45Z</dcterms:modified>
</cp:coreProperties>
</file>