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7" r:id="rId19"/>
    <p:sldId id="287" r:id="rId20"/>
    <p:sldId id="279" r:id="rId21"/>
    <p:sldId id="280" r:id="rId22"/>
    <p:sldId id="281" r:id="rId23"/>
    <p:sldId id="282" r:id="rId24"/>
    <p:sldId id="283" r:id="rId25"/>
    <p:sldId id="284" r:id="rId26"/>
    <p:sldId id="286" r:id="rId27"/>
    <p:sldId id="288" r:id="rId28"/>
    <p:sldId id="289" r:id="rId29"/>
    <p:sldId id="290" r:id="rId30"/>
    <p:sldId id="291" r:id="rId31"/>
    <p:sldId id="292" r:id="rId32"/>
    <p:sldId id="299" r:id="rId33"/>
    <p:sldId id="293" r:id="rId34"/>
    <p:sldId id="298" r:id="rId35"/>
    <p:sldId id="300" r:id="rId36"/>
    <p:sldId id="294" r:id="rId37"/>
    <p:sldId id="295" r:id="rId38"/>
    <p:sldId id="296" r:id="rId39"/>
    <p:sldId id="297" r:id="rId40"/>
    <p:sldId id="285" r:id="rId41"/>
    <p:sldId id="302" r:id="rId4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HInccmfFAlP6LYi6pUOKQ==" hashData="g3vp/CQ16YNh8DS63cz9Prwnc9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40207-5F98-42C2-A6F0-79B0E6CFFEFC}" type="datetimeFigureOut">
              <a:rPr lang="fr-CA"/>
              <a:pPr>
                <a:defRPr/>
              </a:pPr>
              <a:t>2020-06-11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FC5F8-C661-4B38-B6D1-8CE484D730F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4894240"/>
      </p:ext>
    </p:extLst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33E20-D0F8-4663-AB4C-31D5777EBB08}" type="datetimeFigureOut">
              <a:rPr lang="fr-CA"/>
              <a:pPr>
                <a:defRPr/>
              </a:pPr>
              <a:t>2020-06-11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D2AB0-9EE6-4747-8577-6DAF37495B5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26004310"/>
      </p:ext>
    </p:extLst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5A9D3-2AD8-40D5-A89A-2C83842FE72D}" type="datetimeFigureOut">
              <a:rPr lang="fr-CA"/>
              <a:pPr>
                <a:defRPr/>
              </a:pPr>
              <a:t>2020-06-11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775AF-F015-4289-90E7-F2BA6815B16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20753450"/>
      </p:ext>
    </p:extLst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959DA-0548-4EAB-9A7C-525613C9F1D3}" type="datetimeFigureOut">
              <a:rPr lang="fr-CA"/>
              <a:pPr>
                <a:defRPr/>
              </a:pPr>
              <a:t>2020-06-11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62A76-387D-4669-9293-24DED3F5558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63300790"/>
      </p:ext>
    </p:extLst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E9315-619D-4DB1-B8CC-A217D8153242}" type="datetimeFigureOut">
              <a:rPr lang="fr-CA"/>
              <a:pPr>
                <a:defRPr/>
              </a:pPr>
              <a:t>2020-06-11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7B003-E781-48C3-B234-12E619440A1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22450178"/>
      </p:ext>
    </p:extLst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17D1D-0D86-4A01-A62C-07CD84959D4D}" type="datetimeFigureOut">
              <a:rPr lang="fr-CA"/>
              <a:pPr>
                <a:defRPr/>
              </a:pPr>
              <a:t>2020-06-11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66E9A-44C7-46E6-AE33-666E460AB34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74649734"/>
      </p:ext>
    </p:extLst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A9F76-8D15-4A08-AF3D-04838CB42650}" type="datetimeFigureOut">
              <a:rPr lang="fr-CA"/>
              <a:pPr>
                <a:defRPr/>
              </a:pPr>
              <a:t>2020-06-11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7EA7A-C725-4346-8983-43ADFE0C40C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22840243"/>
      </p:ext>
    </p:extLst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00889-B845-46DE-B17B-4514415D6453}" type="datetimeFigureOut">
              <a:rPr lang="fr-CA"/>
              <a:pPr>
                <a:defRPr/>
              </a:pPr>
              <a:t>2020-06-11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31EC1-2A52-45FE-8C20-821D566B721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43732327"/>
      </p:ext>
    </p:extLst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44064-349E-4E96-95EF-6F6F06FA4D10}" type="datetimeFigureOut">
              <a:rPr lang="fr-CA"/>
              <a:pPr>
                <a:defRPr/>
              </a:pPr>
              <a:t>2020-06-11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FB6E0-0B84-42F0-8E3B-3BCE66BEC33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5472025"/>
      </p:ext>
    </p:extLst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D9434-CA57-4C5A-A507-2FA9D4A75E4A}" type="datetimeFigureOut">
              <a:rPr lang="fr-CA"/>
              <a:pPr>
                <a:defRPr/>
              </a:pPr>
              <a:t>2020-06-11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26017-28D7-43D8-B7CF-6081F87E0B7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869362"/>
      </p:ext>
    </p:extLst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B00A7-38E4-4760-A4A4-9E118AD79A56}" type="datetimeFigureOut">
              <a:rPr lang="fr-CA"/>
              <a:pPr>
                <a:defRPr/>
              </a:pPr>
              <a:t>2020-06-11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9274F-605E-411A-A6FE-C3B5EF9F5A3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10091926"/>
      </p:ext>
    </p:extLst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484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EDC0FB-0FB0-4167-9577-DC131C5D98FD}" type="datetimeFigureOut">
              <a:rPr lang="fr-CA"/>
              <a:pPr>
                <a:defRPr/>
              </a:pPr>
              <a:t>2020-06-11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47D332C-679A-41DF-AB74-FC27973BA6B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Eyjafjallajökull Volcano, Icelan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Kita671.wav">
            <a:hlinkClick r:id="" action="ppaction://media"/>
          </p:cNvPr>
          <p:cNvPicPr>
            <a:picLocks noRot="1" noChangeAspect="1"/>
          </p:cNvPicPr>
          <p:nvPr>
            <a:wavAudioFile r:embed="rId1" name="Kitaro the fiel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99792" y="404664"/>
            <a:ext cx="5966697" cy="584775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Curiosidades de la naturaleza</a:t>
            </a:r>
            <a:endParaRPr lang="es-ES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e 5"/>
          <p:cNvGrpSpPr>
            <a:grpSpLocks/>
          </p:cNvGrpSpPr>
          <p:nvPr/>
        </p:nvGrpSpPr>
        <p:grpSpPr bwMode="auto">
          <a:xfrm>
            <a:off x="0" y="0"/>
            <a:ext cx="4211638" cy="6858000"/>
            <a:chOff x="0" y="0"/>
            <a:chExt cx="4211960" cy="6858000"/>
          </a:xfrm>
        </p:grpSpPr>
        <p:pic>
          <p:nvPicPr>
            <p:cNvPr id="4100" name="Image 1" descr="4e137f8035d788ed0f0a5fe070d6bf7f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21196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Organigramme : Connecteur 2"/>
            <p:cNvSpPr/>
            <p:nvPr/>
          </p:nvSpPr>
          <p:spPr>
            <a:xfrm>
              <a:off x="2483040" y="1196975"/>
              <a:ext cx="1441560" cy="1944688"/>
            </a:xfrm>
            <a:prstGeom prst="flowChartConnector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CA"/>
            </a:p>
          </p:txBody>
        </p:sp>
      </p:grpSp>
      <p:pic>
        <p:nvPicPr>
          <p:cNvPr id="4099" name="Image 4" descr="515bc355887a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0"/>
            <a:ext cx="4859337" cy="691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11828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Columnar basalt Californie US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5976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420752627_6f666b961b_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axel-erlandson-tree-sculpture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192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blobfis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179388" y="6381750"/>
            <a:ext cx="8778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Blobfish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6048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823149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EE7F2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98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20121116_0249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2d941c9d9392e47e3e32fd5688907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66246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big-butt-tre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1198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plateau du Colorado, US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250825" y="6308725"/>
            <a:ext cx="29527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Plateau du Colorado, USA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crabe a 3 pinc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619250" y="6308725"/>
            <a:ext cx="20891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Crabe à 3 pinces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Sans titre 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0"/>
            <a:ext cx="662622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IMG_9683-feee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nuages mammatu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913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1258888" y="3357563"/>
            <a:ext cx="18208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Nuages mammatus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arbre_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264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1692275" y="6308725"/>
            <a:ext cx="22320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Baobab d’Afrique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DSC013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847643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da2a863acdd28954b0db6350ee08a91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cartoon-face-funny-tre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416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Double rainbo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179388" y="188913"/>
            <a:ext cx="22320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Double arc-en-ciel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Tomate-2009-0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107950" y="6308725"/>
            <a:ext cx="15113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Tomate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Lenticular Clou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323850" y="6237288"/>
            <a:ext cx="2519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Nuage Lenticulaire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Sans titre 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arbre_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Mont Pico do Papagaio Brés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179388" y="6308725"/>
            <a:ext cx="35290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1600" b="1">
                <a:solidFill>
                  <a:srgbClr val="FFFF00"/>
                </a:solidFill>
                <a:latin typeface="Calibri" pitchFamily="34" charset="0"/>
              </a:rPr>
              <a:t>Mont Pico do Papagaio, Brésil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L'axolotl (Ambystoma mexicanum) est un batracien amusant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391397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599x798xin-honor-of-earth-day_jpg_pagespeed_ic_R0KAiwHHG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192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flip-off-tre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Light Pilla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Rectangle 2"/>
          <p:cNvSpPr>
            <a:spLocks noChangeArrowheads="1"/>
          </p:cNvSpPr>
          <p:nvPr/>
        </p:nvSpPr>
        <p:spPr bwMode="auto">
          <a:xfrm>
            <a:off x="6300788" y="6381750"/>
            <a:ext cx="2530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Les pilliers de lumière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6875463" y="692150"/>
            <a:ext cx="12255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CA" sz="4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61111E-6 -4.44444E-6 L -0.40555 0.18565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00" y="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iosites de la nature .. 31 10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Curiosites de la nature .. 31 10 2019</Template>
  <TotalTime>4</TotalTime>
  <Words>50</Words>
  <Application>Microsoft Office PowerPoint</Application>
  <PresentationFormat>Presentación en pantalla (4:3)</PresentationFormat>
  <Paragraphs>14</Paragraphs>
  <Slides>40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5" baseType="lpstr">
      <vt:lpstr>Arial</vt:lpstr>
      <vt:lpstr>Calibri</vt:lpstr>
      <vt:lpstr>Algerian</vt:lpstr>
      <vt:lpstr>Curiosites de la nature .. 31 10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2020-06-11T08:23:54Z</dcterms:created>
  <dcterms:modified xsi:type="dcterms:W3CDTF">2020-06-11T08:28:53Z</dcterms:modified>
</cp:coreProperties>
</file>