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1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98" r:id="rId24"/>
    <p:sldId id="278" r:id="rId25"/>
    <p:sldId id="279" r:id="rId26"/>
    <p:sldId id="280" r:id="rId27"/>
    <p:sldId id="299" r:id="rId28"/>
    <p:sldId id="281" r:id="rId29"/>
    <p:sldId id="282" r:id="rId30"/>
    <p:sldId id="30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301" r:id="rId40"/>
    <p:sldId id="291" r:id="rId41"/>
    <p:sldId id="292" r:id="rId42"/>
    <p:sldId id="293" r:id="rId43"/>
    <p:sldId id="294" r:id="rId44"/>
    <p:sldId id="295" r:id="rId45"/>
    <p:sldId id="303" r:id="rId46"/>
    <p:sldId id="296" r:id="rId47"/>
    <p:sldId id="300" r:id="rId48"/>
    <p:sldId id="297" r:id="rId49"/>
    <p:sldId id="304" r:id="rId5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HdMcat1x3upDgScGLUG1dQ" hashData="fkMWmhMQRjLWP4ZupvhFYWAzmA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63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850AFD86-A190-4307-A334-DBE6BEF7F4A5}" type="datetimeFigureOut">
              <a:rPr lang="fr-CA"/>
              <a:pPr/>
              <a:t>2019-10-29</a:t>
            </a:fld>
            <a:endParaRPr lang="fr-CA"/>
          </a:p>
        </p:txBody>
      </p:sp>
      <p:sp>
        <p:nvSpPr>
          <p:cNvPr id="6246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24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624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624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17C5D5E2-DD9D-46C7-A97E-D8B1E6A083C8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63DB5-D0FB-43A5-A562-EA5F7ED15B4C}" type="datetimeFigureOut">
              <a:rPr lang="fr-CA"/>
              <a:pPr>
                <a:defRPr/>
              </a:pPr>
              <a:t>2019-10-29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B463F-C437-41D7-A7C8-9043907A9F1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E5775-960D-4D2C-BD04-A63BAB52DC4B}" type="datetimeFigureOut">
              <a:rPr lang="fr-CA"/>
              <a:pPr>
                <a:defRPr/>
              </a:pPr>
              <a:t>2019-10-29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2A39D-96C8-4467-8AE0-AC1978E0C46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CE755-9B10-4CFD-900C-B47512FBF4F5}" type="datetimeFigureOut">
              <a:rPr lang="fr-CA"/>
              <a:pPr>
                <a:defRPr/>
              </a:pPr>
              <a:t>2019-10-29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653D2-5A04-45A9-B05B-09BECA7681F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5EDDA6-1459-423F-BF47-59481654CCC5}" type="datetimeFigureOut">
              <a:rPr lang="fr-CA"/>
              <a:pPr>
                <a:defRPr/>
              </a:pPr>
              <a:t>2019-10-29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6D989-0103-499A-9318-F33168F9454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C728C-D5CE-4B57-AD3D-B5014E33FBD2}" type="datetimeFigureOut">
              <a:rPr lang="fr-CA"/>
              <a:pPr>
                <a:defRPr/>
              </a:pPr>
              <a:t>2019-10-29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37B5E-0CA0-461B-9126-868C3EE8CF2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C9EE8-67A2-4C85-84BF-0DB03577B54E}" type="datetimeFigureOut">
              <a:rPr lang="fr-CA"/>
              <a:pPr>
                <a:defRPr/>
              </a:pPr>
              <a:t>2019-10-29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A74EBF-D7CF-4D3E-9B18-03A7ED3B406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BDF95-AE1E-41EB-908F-7E5B48A20146}" type="datetimeFigureOut">
              <a:rPr lang="fr-CA"/>
              <a:pPr>
                <a:defRPr/>
              </a:pPr>
              <a:t>2019-10-29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05ED7D-2DC0-4A8A-812C-9D78F44CF4C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432EE-EA91-48DF-82FB-CC8B909DA3A9}" type="datetimeFigureOut">
              <a:rPr lang="fr-CA"/>
              <a:pPr>
                <a:defRPr/>
              </a:pPr>
              <a:t>2019-10-29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1E86C0-43C1-455B-9E4F-4C019CA9128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FF0510-1391-4E1B-9745-736720B7AED0}" type="datetimeFigureOut">
              <a:rPr lang="fr-CA"/>
              <a:pPr>
                <a:defRPr/>
              </a:pPr>
              <a:t>2019-10-29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002634-CC72-47A4-A218-01F3973E95B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01B669-E10E-4D87-8FB4-28888D60640B}" type="datetimeFigureOut">
              <a:rPr lang="fr-CA"/>
              <a:pPr>
                <a:defRPr/>
              </a:pPr>
              <a:t>2019-10-29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5CFCF8-0378-456E-83A8-193278F64FF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136CC-4460-43C1-97C2-8897319D568D}" type="datetimeFigureOut">
              <a:rPr lang="fr-CA"/>
              <a:pPr>
                <a:defRPr/>
              </a:pPr>
              <a:t>2019-10-29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5099F-6466-4493-AE6B-5C2C092ECEC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89900D1-D5EC-4EE4-9ADF-6D8EE27CE327}" type="datetimeFigureOut">
              <a:rPr lang="fr-CA"/>
              <a:pPr>
                <a:defRPr/>
              </a:pPr>
              <a:t>2019-10-29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6B86F1C-03FC-4320-86DE-67703A28622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6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4b1e12277e4880ee45ce12d2c4ac0c7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971600" y="404664"/>
            <a:ext cx="7128792" cy="156966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Curiosidades </a:t>
            </a:r>
            <a:r>
              <a:rPr lang="fr-FR" sz="48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de la </a:t>
            </a:r>
            <a:r>
              <a:rPr lang="fr-FR" sz="4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naturaleza</a:t>
            </a:r>
            <a:endParaRPr lang="fr-FR" sz="4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2052" name="Image 7" descr="muziek24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9563" y="6165850"/>
            <a:ext cx="569912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ZoneTexte 8"/>
          <p:cNvSpPr txBox="1">
            <a:spLocks noChangeArrowheads="1"/>
          </p:cNvSpPr>
          <p:nvPr/>
        </p:nvSpPr>
        <p:spPr bwMode="auto">
          <a:xfrm>
            <a:off x="7308850" y="6165850"/>
            <a:ext cx="15033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0000"/>
                </a:solidFill>
                <a:latin typeface="Calibri" pitchFamily="34" charset="0"/>
              </a:rPr>
              <a:t>Automatique</a:t>
            </a:r>
          </a:p>
        </p:txBody>
      </p:sp>
      <p:pic>
        <p:nvPicPr>
          <p:cNvPr id="2054" name="Image 7" descr="drapeau52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76375" y="6237288"/>
            <a:ext cx="517525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Rectangle 8"/>
          <p:cNvSpPr>
            <a:spLocks noChangeArrowheads="1"/>
          </p:cNvSpPr>
          <p:nvPr/>
        </p:nvSpPr>
        <p:spPr bwMode="auto">
          <a:xfrm>
            <a:off x="250825" y="5805488"/>
            <a:ext cx="251936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400" b="1">
                <a:solidFill>
                  <a:srgbClr val="FF0000"/>
                </a:solidFill>
                <a:latin typeface="Calibri" pitchFamily="34" charset="0"/>
              </a:rPr>
              <a:t>Présenté par:</a:t>
            </a:r>
          </a:p>
          <a:p>
            <a:r>
              <a:rPr lang="fr-CA" sz="2400" b="1">
                <a:solidFill>
                  <a:srgbClr val="FF0000"/>
                </a:solidFill>
                <a:latin typeface="Calibri" pitchFamily="34" charset="0"/>
              </a:rPr>
              <a:t>Michel</a:t>
            </a:r>
          </a:p>
        </p:txBody>
      </p:sp>
      <p:pic>
        <p:nvPicPr>
          <p:cNvPr id="9" name="Oxygene The ocean.wav">
            <a:hlinkClick r:id="" action="ppaction://media"/>
          </p:cNvPr>
          <p:cNvPicPr>
            <a:picLocks noRot="1" noChangeAspect="1"/>
          </p:cNvPicPr>
          <p:nvPr>
            <a:wavAudioFile r:embed="rId1" name="Oxygene The ocean.wav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4427538" y="3284538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3ed0b83dfe18053a6556ad17dd909254--charleston-south-carolina-charleston-s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0"/>
            <a:ext cx="7705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142558687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ZoneTexte 2"/>
          <p:cNvSpPr txBox="1">
            <a:spLocks noChangeArrowheads="1"/>
          </p:cNvSpPr>
          <p:nvPr/>
        </p:nvSpPr>
        <p:spPr bwMode="auto">
          <a:xfrm>
            <a:off x="1979613" y="333375"/>
            <a:ext cx="13684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Une patate</a:t>
            </a:r>
          </a:p>
        </p:txBody>
      </p:sp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hqdefaul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487384293_7eb0e80618_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rocs-fontainebleau-animaux-elephant-688p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ZoneTexte 2"/>
          <p:cNvSpPr txBox="1">
            <a:spLocks noChangeArrowheads="1"/>
          </p:cNvSpPr>
          <p:nvPr/>
        </p:nvSpPr>
        <p:spPr bwMode="auto">
          <a:xfrm>
            <a:off x="6659563" y="6308725"/>
            <a:ext cx="21605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CA" sz="1600" b="1">
                <a:solidFill>
                  <a:srgbClr val="7030A0"/>
                </a:solidFill>
                <a:latin typeface="Calibri" pitchFamily="34" charset="0"/>
              </a:rPr>
              <a:t>Rocher éléphant</a:t>
            </a:r>
          </a:p>
        </p:txBody>
      </p:sp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511002ebc4709.imag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26c27d9c54063f57a0de5354fbf20ce5--scary-things-weird-tre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Nevada-Fly-Geyser-Washoe-County-1600x106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Un orycéthop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395288" y="260350"/>
            <a:ext cx="18002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7030A0"/>
                </a:solidFill>
                <a:latin typeface="Calibri" pitchFamily="34" charset="0"/>
              </a:rPr>
              <a:t>Un orycéthope</a:t>
            </a:r>
          </a:p>
        </p:txBody>
      </p:sp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nature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2690415723_6fa4de7fa6_b-700x46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Ancient_Olive_Tree_in_Pelion,_Greec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8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ZoneTexte 2"/>
          <p:cNvSpPr txBox="1">
            <a:spLocks noChangeArrowheads="1"/>
          </p:cNvSpPr>
          <p:nvPr/>
        </p:nvSpPr>
        <p:spPr bwMode="auto">
          <a:xfrm>
            <a:off x="827088" y="6165850"/>
            <a:ext cx="18732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Un vieil olivier</a:t>
            </a:r>
          </a:p>
        </p:txBody>
      </p:sp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800px-Elephant-Fontainebleau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ZoneTexte 2"/>
          <p:cNvSpPr txBox="1">
            <a:spLocks noChangeArrowheads="1"/>
          </p:cNvSpPr>
          <p:nvPr/>
        </p:nvSpPr>
        <p:spPr bwMode="auto">
          <a:xfrm>
            <a:off x="6659563" y="6308725"/>
            <a:ext cx="21605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CA" sz="1600" b="1">
                <a:solidFill>
                  <a:srgbClr val="7030A0"/>
                </a:solidFill>
                <a:latin typeface="Calibri" pitchFamily="34" charset="0"/>
              </a:rPr>
              <a:t>Rocher éléphant</a:t>
            </a:r>
          </a:p>
        </p:txBody>
      </p:sp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1-1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5 Most Mysterious Places on Earth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CSqCTuFWsAEkg2X.jpg larg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0"/>
            <a:ext cx="6913563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isolee-depuis-des-millions-dannees-lile-de-socotra-abrite-les-paysages-les-plus-extraterrestres-de-la-terre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Voila-ton-animal-de-compagn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le-rocher-monstre-de-la-foret-2373926044-533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ZoneTexte 2"/>
          <p:cNvSpPr txBox="1">
            <a:spLocks noChangeArrowheads="1"/>
          </p:cNvSpPr>
          <p:nvPr/>
        </p:nvSpPr>
        <p:spPr bwMode="auto">
          <a:xfrm>
            <a:off x="468313" y="6308725"/>
            <a:ext cx="208756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Rocher crocodile</a:t>
            </a:r>
          </a:p>
        </p:txBody>
      </p:sp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39157484_3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420752627_6f666b961b_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b88574652z1_20170207181945_000gehggc8o2-0-xvi5mum2wybp264cpn2_ct620x46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5a3e2567d414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nature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12d941c9d9392e47e3e32fd56889071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B_aGEQjU0AAi0k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3850" y="0"/>
            <a:ext cx="9791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Sans titre 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Tree-Of-Life-Olympic-National-Park-Washingt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Weird-Google-Maps-glitch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11_CIAD_IlCircoDiArchei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19-endroit-etrange-ter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BoabPrisonTre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strange_and_funny_trees_3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Kpfng3ybumk0yu6bmtvq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567f9e2428b87e576ea240c9cfda0a3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48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ZoneTexte 2"/>
          <p:cNvSpPr txBox="1">
            <a:spLocks noChangeArrowheads="1"/>
          </p:cNvSpPr>
          <p:nvPr/>
        </p:nvSpPr>
        <p:spPr bwMode="auto">
          <a:xfrm>
            <a:off x="6804025" y="6165850"/>
            <a:ext cx="194468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7030A0"/>
                </a:solidFill>
                <a:latin typeface="Calibri" pitchFamily="34" charset="0"/>
              </a:rPr>
              <a:t>Rocher poisson</a:t>
            </a:r>
          </a:p>
        </p:txBody>
      </p:sp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Sans titre 2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scaled_full_148b339f49e7c740add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weird-deformed-animals-1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7_cow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0"/>
            <a:ext cx="6362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ZoneTexte 2"/>
          <p:cNvSpPr txBox="1">
            <a:spLocks noChangeArrowheads="1"/>
          </p:cNvSpPr>
          <p:nvPr/>
        </p:nvSpPr>
        <p:spPr bwMode="auto">
          <a:xfrm>
            <a:off x="3851275" y="1341438"/>
            <a:ext cx="18002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Numéro 7</a:t>
            </a:r>
          </a:p>
        </p:txBody>
      </p:sp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Unique-Horns-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78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en-4eme-position-les-formations-de-roches-dans-le-desert-blanc-en-egypte_119839_w62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108075"/>
            <a:ext cx="9144000" cy="796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trees covered in spider webs in the flood affected areas of K.N. Shah, located near Dadu in Pakistan'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Stacey-Herald_1519206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Light Pillar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0000c95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7308850" y="188913"/>
            <a:ext cx="129540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4400" b="1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  <p:sp>
        <p:nvSpPr>
          <p:cNvPr id="49156" name="ZoneTexte 3"/>
          <p:cNvSpPr txBox="1">
            <a:spLocks noChangeArrowheads="1"/>
          </p:cNvSpPr>
          <p:nvPr/>
        </p:nvSpPr>
        <p:spPr bwMode="auto">
          <a:xfrm>
            <a:off x="5795963" y="6237288"/>
            <a:ext cx="29527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Rocher moustique</a:t>
            </a:r>
          </a:p>
        </p:txBody>
      </p:sp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11111E-6 -4.81481E-6 L -0.48038 0.4375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" y="2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riosites-de-la-nature-15-mich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curiosites-de-la-nature-15-michel</Template>
  <TotalTime>3</TotalTime>
  <Words>45</Words>
  <Application>Microsoft Office PowerPoint</Application>
  <PresentationFormat>Presentación en pantalla (4:3)</PresentationFormat>
  <Paragraphs>16</Paragraphs>
  <Slides>48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4" baseType="lpstr">
      <vt:lpstr>Calibri</vt:lpstr>
      <vt:lpstr>Arial</vt:lpstr>
      <vt:lpstr>Algerian</vt:lpstr>
      <vt:lpstr>Arial Rounded MT Bold</vt:lpstr>
      <vt:lpstr>curiosites-de-la-nature-15-michel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2019-10-29T11:21:55Z</dcterms:created>
  <dcterms:modified xsi:type="dcterms:W3CDTF">2019-10-29T11:25:21Z</dcterms:modified>
</cp:coreProperties>
</file>