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97" r:id="rId4"/>
    <p:sldId id="260" r:id="rId5"/>
    <p:sldId id="261" r:id="rId6"/>
    <p:sldId id="262" r:id="rId7"/>
    <p:sldId id="264" r:id="rId8"/>
    <p:sldId id="280" r:id="rId9"/>
    <p:sldId id="291" r:id="rId10"/>
    <p:sldId id="311" r:id="rId11"/>
    <p:sldId id="273" r:id="rId12"/>
    <p:sldId id="315" r:id="rId13"/>
    <p:sldId id="278" r:id="rId14"/>
    <p:sldId id="281" r:id="rId15"/>
    <p:sldId id="266" r:id="rId16"/>
    <p:sldId id="275" r:id="rId17"/>
    <p:sldId id="293" r:id="rId18"/>
    <p:sldId id="269" r:id="rId19"/>
    <p:sldId id="268" r:id="rId20"/>
    <p:sldId id="270" r:id="rId21"/>
    <p:sldId id="301" r:id="rId22"/>
    <p:sldId id="292" r:id="rId23"/>
    <p:sldId id="307" r:id="rId24"/>
    <p:sldId id="277" r:id="rId25"/>
    <p:sldId id="290" r:id="rId26"/>
    <p:sldId id="295" r:id="rId27"/>
    <p:sldId id="296" r:id="rId28"/>
    <p:sldId id="299" r:id="rId29"/>
    <p:sldId id="298" r:id="rId30"/>
    <p:sldId id="302" r:id="rId31"/>
    <p:sldId id="309" r:id="rId32"/>
    <p:sldId id="314" r:id="rId33"/>
    <p:sldId id="310" r:id="rId34"/>
    <p:sldId id="312" r:id="rId35"/>
    <p:sldId id="318" r:id="rId36"/>
    <p:sldId id="319" r:id="rId37"/>
  </p:sldIdLst>
  <p:sldSz cx="9144000" cy="6858000" type="screen4x3"/>
  <p:notesSz cx="6858000" cy="9144000"/>
  <p:photoAlbum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NZTwdS5oFMnkt4kPWSg4A==" hashData="9mw0AgY3YR1PEl6ot8ov6wb74e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9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34BA8B-F7A3-4C62-80C6-17EA5E4E0838}" type="datetimeFigureOut">
              <a:rPr lang="en-US"/>
              <a:pPr>
                <a:defRPr/>
              </a:pPr>
              <a:t>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8C63F8-88AF-45CB-958D-6668AF352D3A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177402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9B3E2-A717-4EF3-A955-A53DCEBA970B}" type="datetimeFigureOut">
              <a:rPr lang="en-US"/>
              <a:pPr>
                <a:defRPr/>
              </a:pPr>
              <a:t>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866B70-A611-4F1F-A6DB-DF05E07E24ED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559402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54FF0B-E76D-4980-B7FC-28055B04F970}" type="datetimeFigureOut">
              <a:rPr lang="en-US"/>
              <a:pPr>
                <a:defRPr/>
              </a:pPr>
              <a:t>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81470A-EB3D-4D24-A788-B1571EA943EC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4002274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98735-8EF4-48A3-9B8D-BB18AD93994B}" type="datetimeFigureOut">
              <a:rPr lang="en-US"/>
              <a:pPr>
                <a:defRPr/>
              </a:pPr>
              <a:t>1/20/2020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1D5C7D-6DF9-4B52-8E16-9A26405BEC04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335433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6464B-7831-4E0A-BADF-288422DAF33C}" type="datetimeFigureOut">
              <a:rPr lang="en-US"/>
              <a:pPr>
                <a:defRPr/>
              </a:pPr>
              <a:t>1/20/2020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3FFE80-B33B-4A3B-849D-DE12AF0A5FA5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224154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B8339-FAE4-4BE6-B80D-4F0F7393722F}" type="datetimeFigureOut">
              <a:rPr lang="en-US"/>
              <a:pPr>
                <a:defRPr/>
              </a:pPr>
              <a:t>1/20/2020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C34D63-E6FD-40AE-9C7D-14202580079C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667115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D3F6D-ADBB-45B3-B974-06EEEF8C0A2B}" type="datetimeFigureOut">
              <a:rPr lang="en-US"/>
              <a:pPr>
                <a:defRPr/>
              </a:pPr>
              <a:t>1/20/2020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2F78CE-B9CC-480D-89A4-16B25B6EAF47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949918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7454E-4502-4115-B4E7-64151D5BC0E0}" type="datetimeFigureOut">
              <a:rPr lang="en-US"/>
              <a:pPr>
                <a:defRPr/>
              </a:pPr>
              <a:t>1/20/2020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7B4571-B3CD-40AF-93AC-FFB7B33D1078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13142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90857-4EA8-40DA-B5D5-62956FE62CD6}" type="datetimeFigureOut">
              <a:rPr lang="en-US"/>
              <a:pPr>
                <a:defRPr/>
              </a:pPr>
              <a:t>1/20/2020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188FD0-EB27-4B94-AB05-6AB0EBBE41C4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89539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CCF69-1878-40B6-A361-91097B81911C}" type="datetimeFigureOut">
              <a:rPr lang="en-US"/>
              <a:pPr>
                <a:defRPr/>
              </a:pPr>
              <a:t>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1AE6A8-2D95-44D8-96DA-DF4C2E9E4C2B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38304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1C457-640D-49B1-968A-267B32F53FB8}" type="datetimeFigureOut">
              <a:rPr lang="en-US"/>
              <a:pPr>
                <a:defRPr/>
              </a:pPr>
              <a:t>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903101-8445-4110-B03C-0DE9AA62335E}" type="slidenum">
              <a:rPr lang="en-US" altLang="fr-FR"/>
              <a:pPr/>
              <a:t>‹Nº›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9409695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709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fr-FR" smtClean="0"/>
              <a:t>Haga clic para modificar el estilo de título del patrón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fr-FR" smtClean="0"/>
              <a:t>Haga clic para modificar el estilo de texto del patrón</a:t>
            </a:r>
          </a:p>
          <a:p>
            <a:pPr lvl="1"/>
            <a:r>
              <a:rPr lang="es-ES" altLang="fr-FR" smtClean="0"/>
              <a:t>Segundo nivel</a:t>
            </a:r>
          </a:p>
          <a:p>
            <a:pPr lvl="2"/>
            <a:r>
              <a:rPr lang="es-ES" altLang="fr-FR" smtClean="0"/>
              <a:t>Tercer nivel</a:t>
            </a:r>
          </a:p>
          <a:p>
            <a:pPr lvl="3"/>
            <a:r>
              <a:rPr lang="es-ES" altLang="fr-FR" smtClean="0"/>
              <a:t>Cuarto nivel</a:t>
            </a:r>
          </a:p>
          <a:p>
            <a:pPr lvl="4"/>
            <a:r>
              <a:rPr lang="es-ES" altLang="fr-FR" smtClean="0"/>
              <a:t>Quinto nivel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DFE8379-E123-4137-9B8A-0EBFD47B1DD4}" type="datetimeFigureOut">
              <a:rPr lang="en-US"/>
              <a:pPr>
                <a:defRPr/>
              </a:pPr>
              <a:t>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45EF6693-718F-4816-A829-16EA90C13072}" type="slidenum">
              <a:rPr lang="en-US" altLang="fr-FR"/>
              <a:pPr/>
              <a:t>‹Nº›</a:t>
            </a:fld>
            <a:endParaRPr lang="en-US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92a4e7a4-ee37-4c5f-b110-acb816966e68_stgeorg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11560" y="260648"/>
            <a:ext cx="54938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CURIOSIDADES</a:t>
            </a:r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941885_614332088578315_731083716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6466_628723287139195_804193508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0"/>
            <a:ext cx="9043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6956_631082416903282_1526576815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38" y="0"/>
            <a:ext cx="8237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6988_543003832377808_898087083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1800"/>
            <a:ext cx="9144000" cy="599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15501_549392818405576_259330685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88" y="0"/>
            <a:ext cx="8861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481206_590495294295328_891486541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603410_618023124875878_647130645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0"/>
            <a:ext cx="5486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1002094_628702557141268_569452186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144000" cy="682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397440_603819446308886_1956664812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0"/>
            <a:ext cx="6526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1017660_630863600258497_662785814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4200"/>
            <a:ext cx="9144000" cy="56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429910_621524494525741_1437931903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838" y="0"/>
            <a:ext cx="51387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483248_628507040494153_1762530425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2575"/>
            <a:ext cx="9144000" cy="629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58873_605017016176489_398560615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9400"/>
            <a:ext cx="9144000" cy="629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400977_10151387305352382_982756674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838" y="0"/>
            <a:ext cx="5140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941406_10151383762447382_29209846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6288" y="0"/>
            <a:ext cx="5049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282869_622570851087772_1581225861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938" y="0"/>
            <a:ext cx="4554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68844_544826475528877_50344077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295594_625841434094047_176928433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947118_627744097237114_396309498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933962_616042305073960_22852980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971747_628890120455845_1954213134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063"/>
            <a:ext cx="9144000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425352_625839730760884_55845592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5038" y="0"/>
            <a:ext cx="4733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600409_627709240573933_492456001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"/>
            <a:ext cx="9144000" cy="670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941568_10151398713107382_106168862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941706_10151383292182382_128545920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8650"/>
            <a:ext cx="9144000" cy="560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945637_628853050459552_120495401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943315_10151399104672382_1578831960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969045_621043334573857_1193000798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938" y="0"/>
            <a:ext cx="4808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972001_589221314455975_1410524383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0"/>
            <a:ext cx="8845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1013091_588780921166681_1357982044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994685_625920097419514_190645006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1010731_631369703541220_1522063311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663" y="0"/>
            <a:ext cx="51450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Romantic-Places-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RIOSIDAD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CURIOSIDADES</Template>
  <TotalTime>0</TotalTime>
  <Words>17</Words>
  <Application>Microsoft Office PowerPoint</Application>
  <PresentationFormat>Presentación en pantalla (4:3)</PresentationFormat>
  <Paragraphs>3</Paragraphs>
  <Slides>35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CURIOSIDADES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2020-01-20T08:42:59Z</dcterms:created>
  <dcterms:modified xsi:type="dcterms:W3CDTF">2020-01-20T08:43:56Z</dcterms:modified>
</cp:coreProperties>
</file>