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5" r:id="rId3"/>
    <p:sldId id="281" r:id="rId4"/>
    <p:sldId id="265" r:id="rId5"/>
    <p:sldId id="290" r:id="rId6"/>
    <p:sldId id="279" r:id="rId7"/>
    <p:sldId id="264" r:id="rId8"/>
    <p:sldId id="259" r:id="rId9"/>
    <p:sldId id="261" r:id="rId10"/>
    <p:sldId id="256" r:id="rId11"/>
    <p:sldId id="296" r:id="rId12"/>
    <p:sldId id="263" r:id="rId13"/>
    <p:sldId id="275" r:id="rId14"/>
    <p:sldId id="297" r:id="rId15"/>
    <p:sldId id="274" r:id="rId16"/>
    <p:sldId id="273" r:id="rId17"/>
    <p:sldId id="262" r:id="rId18"/>
    <p:sldId id="271" r:id="rId19"/>
    <p:sldId id="298" r:id="rId20"/>
    <p:sldId id="272" r:id="rId21"/>
    <p:sldId id="269" r:id="rId22"/>
    <p:sldId id="267" r:id="rId23"/>
    <p:sldId id="266" r:id="rId24"/>
    <p:sldId id="270" r:id="rId25"/>
    <p:sldId id="257" r:id="rId26"/>
    <p:sldId id="278" r:id="rId27"/>
    <p:sldId id="282" r:id="rId28"/>
    <p:sldId id="280" r:id="rId29"/>
    <p:sldId id="260" r:id="rId30"/>
    <p:sldId id="283" r:id="rId31"/>
    <p:sldId id="299" r:id="rId32"/>
    <p:sldId id="286" r:id="rId33"/>
    <p:sldId id="284" r:id="rId34"/>
    <p:sldId id="287" r:id="rId35"/>
    <p:sldId id="285" r:id="rId36"/>
    <p:sldId id="288" r:id="rId37"/>
    <p:sldId id="289" r:id="rId38"/>
    <p:sldId id="292" r:id="rId39"/>
    <p:sldId id="277" r:id="rId40"/>
    <p:sldId id="291" r:id="rId41"/>
    <p:sldId id="293" r:id="rId42"/>
    <p:sldId id="294" r:id="rId43"/>
    <p:sldId id="300" r:id="rId44"/>
    <p:sldId id="301" r:id="rId45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DL+OLOqiuXoOoE4a6tj8w" hashData="k9FkWDNASIl6orbNT1wExzahuk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40" autoAdjust="0"/>
    <p:restoredTop sz="94581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13.xml"/><Relationship Id="rId1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60350"/>
            <a:ext cx="2057400" cy="58658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60350"/>
            <a:ext cx="6019800" cy="58658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60350"/>
            <a:ext cx="3754437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1042988" y="404813"/>
            <a:ext cx="21447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rgbClr val="FF3300"/>
                </a:solidFill>
                <a:latin typeface="Gill Sans Ultra Bold" pitchFamily="34" charset="0"/>
              </a:rPr>
              <a:t>SABIAS QUE…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8.wmf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462088" y="2584450"/>
            <a:ext cx="60515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fr-CA"/>
          </a:p>
          <a:p>
            <a:pPr algn="ctr"/>
            <a:r>
              <a:rPr lang="fr-CA"/>
              <a:t>EL CONTENIDO DE ESTE CORREO, </a:t>
            </a:r>
          </a:p>
          <a:p>
            <a:pPr algn="ctr"/>
            <a:r>
              <a:rPr lang="fr-CA"/>
              <a:t>ES BENEFICIOSO PARA LA CULTURA EN GENERAL…</a:t>
            </a:r>
          </a:p>
          <a:p>
            <a:pPr algn="ctr"/>
            <a:endParaRPr lang="fr-CA"/>
          </a:p>
          <a:p>
            <a:pPr algn="ctr"/>
            <a:r>
              <a:rPr lang="fr-CA"/>
              <a:t>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50825" y="2349500"/>
            <a:ext cx="5113338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Si una estatua en el parque </a:t>
            </a:r>
          </a:p>
          <a:p>
            <a:pPr algn="ctr"/>
            <a:r>
              <a:rPr lang="fr-CA"/>
              <a:t>de una persona a caballo </a:t>
            </a:r>
          </a:p>
          <a:p>
            <a:pPr algn="ctr"/>
            <a:r>
              <a:rPr lang="fr-CA"/>
              <a:t>tiene dos patas en el aire, </a:t>
            </a:r>
          </a:p>
          <a:p>
            <a:pPr algn="ctr"/>
            <a:r>
              <a:rPr lang="fr-CA"/>
              <a:t>la persona murió en combate, </a:t>
            </a:r>
          </a:p>
          <a:p>
            <a:pPr algn="ctr"/>
            <a:r>
              <a:rPr lang="fr-CA"/>
              <a:t>si tiene una de las patas frontales en el aire,</a:t>
            </a:r>
          </a:p>
          <a:p>
            <a:pPr algn="ctr"/>
            <a:r>
              <a:rPr lang="fr-CA"/>
              <a:t> la persona murió de heridas </a:t>
            </a:r>
          </a:p>
          <a:p>
            <a:pPr algn="ctr"/>
            <a:r>
              <a:rPr lang="fr-CA"/>
              <a:t>recibidas en combate, </a:t>
            </a:r>
          </a:p>
          <a:p>
            <a:pPr algn="ctr"/>
            <a:r>
              <a:rPr lang="fr-CA"/>
              <a:t>si el caballo tiene las cuatro patas en el suelo,</a:t>
            </a:r>
          </a:p>
          <a:p>
            <a:pPr algn="ctr"/>
            <a:r>
              <a:rPr lang="fr-CA"/>
              <a:t> la persona murió de causas naturales. </a:t>
            </a:r>
            <a:br>
              <a:rPr lang="fr-CA"/>
            </a:br>
            <a:endParaRPr lang="fr-CA"/>
          </a:p>
        </p:txBody>
      </p:sp>
      <p:pic>
        <p:nvPicPr>
          <p:cNvPr id="28677" name="Picture 5" descr="MCj0344369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333375"/>
            <a:ext cx="3238500" cy="6237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395288" y="2133600"/>
            <a:ext cx="3529012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/>
              <a:t>La presión que crea </a:t>
            </a:r>
          </a:p>
          <a:p>
            <a:pPr algn="ctr"/>
            <a:r>
              <a:rPr lang="fr-CA"/>
              <a:t>el corazón humano, </a:t>
            </a:r>
          </a:p>
          <a:p>
            <a:pPr algn="ctr"/>
            <a:r>
              <a:rPr lang="fr-CA"/>
              <a:t>al latir, </a:t>
            </a:r>
          </a:p>
          <a:p>
            <a:pPr algn="ctr"/>
            <a:r>
              <a:rPr lang="fr-CA"/>
              <a:t>es suficiente </a:t>
            </a:r>
          </a:p>
          <a:p>
            <a:pPr algn="ctr"/>
            <a:r>
              <a:rPr lang="fr-CA"/>
              <a:t>para lanzar la sangre </a:t>
            </a:r>
          </a:p>
          <a:p>
            <a:pPr algn="ctr"/>
            <a:r>
              <a:rPr lang="fr-CA"/>
              <a:t>a 10 metros de altura. </a:t>
            </a:r>
            <a:br>
              <a:rPr lang="fr-CA"/>
            </a:br>
            <a:endParaRPr lang="fr-CA"/>
          </a:p>
        </p:txBody>
      </p:sp>
      <p:pic>
        <p:nvPicPr>
          <p:cNvPr id="12293" name="Picture 5" descr="MPj032115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1325" y="0"/>
            <a:ext cx="489267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971550" y="5373688"/>
            <a:ext cx="72913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Durante la guerra de secesión, cuando regresaban las tropas a sus cuarteles sin tener ninguna baja, ponían en una gran pizarra </a:t>
            </a:r>
          </a:p>
          <a:p>
            <a:pPr algn="ctr"/>
            <a:r>
              <a:rPr lang="fr-CA"/>
              <a:t>"0 Killed" (cero muertos). </a:t>
            </a:r>
          </a:p>
          <a:p>
            <a:pPr algn="ctr"/>
            <a:r>
              <a:rPr lang="fr-CA"/>
              <a:t>De ahí proviene la expresión "O.K." para decir que todo está bien. </a:t>
            </a:r>
          </a:p>
        </p:txBody>
      </p:sp>
      <p:pic>
        <p:nvPicPr>
          <p:cNvPr id="37897" name="Picture 9" descr="MPj034147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67075" y="1600200"/>
            <a:ext cx="2609850" cy="3657600"/>
          </a:xfrm>
          <a:prstGeom prst="rect">
            <a:avLst/>
          </a:prstGeom>
          <a:noFill/>
        </p:spPr>
      </p:pic>
      <p:sp>
        <p:nvSpPr>
          <p:cNvPr id="37899" name="WordArt 11"/>
          <p:cNvSpPr>
            <a:spLocks noChangeArrowheads="1" noChangeShapeType="1" noTextEdit="1"/>
          </p:cNvSpPr>
          <p:nvPr/>
        </p:nvSpPr>
        <p:spPr bwMode="auto">
          <a:xfrm rot="1471536">
            <a:off x="4121150" y="2701925"/>
            <a:ext cx="1066800" cy="806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O.K.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4787900" y="2286000"/>
            <a:ext cx="3529013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Cada rey de las cartas representa </a:t>
            </a:r>
          </a:p>
          <a:p>
            <a:pPr algn="ctr"/>
            <a:r>
              <a:rPr lang="fr-CA"/>
              <a:t>a un gran rey de la historia:</a:t>
            </a:r>
          </a:p>
          <a:p>
            <a:pPr algn="ctr"/>
            <a:r>
              <a:rPr lang="fr-CA"/>
              <a:t/>
            </a:r>
            <a:br>
              <a:rPr lang="fr-CA"/>
            </a:br>
            <a:r>
              <a:rPr lang="fr-CA"/>
              <a:t>Espadas: El rey David. </a:t>
            </a:r>
            <a:br>
              <a:rPr lang="fr-CA"/>
            </a:br>
            <a:r>
              <a:rPr lang="fr-CA"/>
              <a:t>Tréboles: Alejandro Magno.</a:t>
            </a:r>
            <a:br>
              <a:rPr lang="fr-CA"/>
            </a:br>
            <a:r>
              <a:rPr lang="fr-CA"/>
              <a:t>Corazones: Carlomagno.</a:t>
            </a:r>
            <a:br>
              <a:rPr lang="fr-CA"/>
            </a:br>
            <a:r>
              <a:rPr lang="fr-CA"/>
              <a:t>Diamantes: Julio Cesar. </a:t>
            </a:r>
          </a:p>
        </p:txBody>
      </p:sp>
      <p:pic>
        <p:nvPicPr>
          <p:cNvPr id="26629" name="Picture 5" descr="MCj031157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916113"/>
            <a:ext cx="3617912" cy="3001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MPj031556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0100"/>
            <a:ext cx="9144000" cy="6057900"/>
          </a:xfrm>
          <a:prstGeom prst="rect">
            <a:avLst/>
          </a:prstGeom>
          <a:noFill/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563938" y="2133600"/>
            <a:ext cx="53276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Si gritaras durante 8 años, 7 meses y 6 días,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producirías suficiente energía sonora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para calentar una taza de café.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(¡No parece que valga la pena el esfuerzo!).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Animales y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80125"/>
          </a:xfrm>
          <a:prstGeom prst="rect">
            <a:avLst/>
          </a:prstGeom>
          <a:noFill/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258888" y="1628775"/>
            <a:ext cx="6369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Los elefantes son los únicos animales que no pueden saltar.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MPj0178844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750"/>
            <a:ext cx="9144000" cy="6064250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971550" y="5516563"/>
            <a:ext cx="4997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El músculo mas fuerte del cuerpo es la lengua.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" name="Picture 40" descr="MPj018055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6005512"/>
          </a:xfrm>
          <a:prstGeom prst="rect">
            <a:avLst/>
          </a:prstGeom>
          <a:noFill/>
        </p:spPr>
      </p:pic>
      <p:sp>
        <p:nvSpPr>
          <p:cNvPr id="2085" name="Rectangle 37"/>
          <p:cNvSpPr>
            <a:spLocks noChangeArrowheads="1"/>
          </p:cNvSpPr>
          <p:nvPr/>
        </p:nvSpPr>
        <p:spPr bwMode="auto">
          <a:xfrm>
            <a:off x="1403350" y="3213100"/>
            <a:ext cx="60404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El orgasmo de un cerdo dura 30 minutos. </a:t>
            </a:r>
          </a:p>
          <a:p>
            <a:pPr algn="ctr" eaLnBrk="0" hangingPunct="0"/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FontTx/>
              <a:buNone/>
            </a:pPr>
            <a:r>
              <a:rPr lang="es-ES"/>
              <a:t>Que Maestro el Cerdo NO????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MPj0175476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6005512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5942013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/>
              <a:t>La hormiga puede levantar 50 veces su peso, arrastrar 30 veces su propio peso y siempre cae sobre su costado derecho cuando sufre una intoxicación. </a:t>
            </a:r>
            <a:br>
              <a:rPr lang="fr-CA"/>
            </a:b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MPj0182543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79388" y="5589588"/>
            <a:ext cx="805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Por termino medio, la gente le tiene más miedo a las arañas que a la muerte.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s-ES"/>
              <a:t>Me impresionó lo del Cerdo….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Animales y Mas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6134100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5076825" y="4797425"/>
            <a:ext cx="3219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/>
              <a:t>Los osos polares son zurdos. </a:t>
            </a:r>
            <a:br>
              <a:rPr lang="fr-CA"/>
            </a:b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331913" y="1484313"/>
            <a:ext cx="64801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/>
              <a:t>La pulga puede saltar 350 veces la longitud de su cuerpo. </a:t>
            </a:r>
          </a:p>
          <a:p>
            <a:pPr algn="ctr"/>
            <a:r>
              <a:rPr lang="fr-CA"/>
              <a:t>Es como si una persona saltara la longitud </a:t>
            </a:r>
          </a:p>
          <a:p>
            <a:pPr algn="ctr"/>
            <a:r>
              <a:rPr lang="fr-CA"/>
              <a:t>de un campo de fútbol. </a:t>
            </a:r>
          </a:p>
        </p:txBody>
      </p:sp>
      <p:pic>
        <p:nvPicPr>
          <p:cNvPr id="20485" name="Picture 5" descr="MCAN04209_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852738"/>
            <a:ext cx="4502150" cy="31289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MPj026296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908050"/>
            <a:ext cx="6443662" cy="5689600"/>
          </a:xfrm>
          <a:prstGeom prst="rect">
            <a:avLst/>
          </a:prstGeom>
          <a:noFill/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051050" y="1268413"/>
            <a:ext cx="4210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Un cocodrilo no puede sacar la lengua.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MPj031383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843213" y="4652963"/>
            <a:ext cx="542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Algunos leones se aparean mas de 50 veces al día.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s-ES"/>
              <a:t>Me quedo con el Cerdo !!!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MPj0185197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6188075"/>
          </a:xfrm>
          <a:prstGeom prst="rect">
            <a:avLst/>
          </a:prstGeom>
          <a:noFill/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572000" y="4941888"/>
            <a:ext cx="408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Las mariposas saborean con sus pies.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95288" y="2924175"/>
            <a:ext cx="3455987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/>
              <a:t>Una cucaracha </a:t>
            </a:r>
          </a:p>
          <a:p>
            <a:pPr algn="ctr"/>
            <a:r>
              <a:rPr lang="fr-CA"/>
              <a:t>puede vivir nueve días </a:t>
            </a:r>
          </a:p>
          <a:p>
            <a:pPr algn="ctr"/>
            <a:r>
              <a:rPr lang="fr-CA"/>
              <a:t>sin cabeza, </a:t>
            </a:r>
          </a:p>
          <a:p>
            <a:pPr algn="ctr"/>
            <a:r>
              <a:rPr lang="fr-CA"/>
              <a:t>hasta que finalmente </a:t>
            </a:r>
          </a:p>
          <a:p>
            <a:pPr algn="ctr"/>
            <a:r>
              <a:rPr lang="fr-CA"/>
              <a:t>muere de hambre. </a:t>
            </a:r>
            <a:br>
              <a:rPr lang="fr-CA"/>
            </a:br>
            <a:r>
              <a:rPr lang="fr-CA"/>
              <a:t/>
            </a:r>
            <a:br>
              <a:rPr lang="fr-CA"/>
            </a:br>
            <a:endParaRPr lang="fr-CA"/>
          </a:p>
        </p:txBody>
      </p:sp>
      <p:pic>
        <p:nvPicPr>
          <p:cNvPr id="16390" name="Picture 6" descr="MCj0083910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8018027">
            <a:off x="4279106" y="1561307"/>
            <a:ext cx="3757613" cy="3892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MPj026282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9950"/>
            <a:ext cx="9144000" cy="598805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435600" y="4149725"/>
            <a:ext cx="3411538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Los humanos y los delfines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son las únicas especies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que practican el sexo solamente por placer. </a:t>
            </a:r>
            <a:br>
              <a:rPr lang="fr-CA">
                <a:solidFill>
                  <a:schemeClr val="bg1"/>
                </a:solidFill>
              </a:rPr>
            </a:br>
            <a:r>
              <a:rPr lang="fr-CA">
                <a:solidFill>
                  <a:schemeClr val="bg1"/>
                </a:solidFill>
              </a:rPr>
              <a:t>(Pero lo del Cerdo los supera)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MPj0385784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836613"/>
            <a:ext cx="8064500" cy="5808662"/>
          </a:xfrm>
          <a:prstGeom prst="rect">
            <a:avLst/>
          </a:prstGeom>
          <a:noFill/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971550" y="5734050"/>
            <a:ext cx="6927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Golpearte la cabeza contra la pared quema 150 calorías por hora.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MCj0083978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981075"/>
            <a:ext cx="4672013" cy="5187950"/>
          </a:xfrm>
          <a:prstGeom prst="rect">
            <a:avLst/>
          </a:prstGeom>
          <a:noFill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827088" y="2852738"/>
            <a:ext cx="2879725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/>
              <a:t>La mantis religiosa macho no puede copular mientras tenga la cabeza unida a su cuerpo. </a:t>
            </a:r>
          </a:p>
          <a:p>
            <a:pPr algn="ctr"/>
            <a:r>
              <a:rPr lang="fr-CA"/>
              <a:t>La hembra inicia </a:t>
            </a:r>
          </a:p>
          <a:p>
            <a:pPr algn="ctr"/>
            <a:r>
              <a:rPr lang="fr-CA"/>
              <a:t>el acto sexual </a:t>
            </a:r>
          </a:p>
          <a:p>
            <a:pPr algn="ctr"/>
            <a:r>
              <a:rPr lang="fr-CA"/>
              <a:t>arrancando </a:t>
            </a:r>
          </a:p>
          <a:p>
            <a:pPr algn="ctr"/>
            <a:r>
              <a:rPr lang="fr-CA"/>
              <a:t>la cabeza del macho. </a:t>
            </a:r>
            <a:br>
              <a:rPr lang="fr-CA"/>
            </a:b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MPj0385243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908050"/>
            <a:ext cx="7740650" cy="552926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916238" y="4941888"/>
            <a:ext cx="5505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La ostra tiene el cerebro más</a:t>
            </a:r>
            <a:r>
              <a:rPr lang="fr-CA"/>
              <a:t> pequeño que los ojos. </a:t>
            </a:r>
            <a:br>
              <a:rPr lang="fr-CA"/>
            </a:b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MPj0182547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81063"/>
            <a:ext cx="9144000" cy="5976937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331913" y="1628775"/>
            <a:ext cx="7346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El graznido de un pato (cuac, cuac) no hace eco y nadie sabe porqué.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7" name="Picture 11" descr="MPj026281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96963"/>
            <a:ext cx="9144000" cy="5761037"/>
          </a:xfrm>
          <a:prstGeom prst="rect">
            <a:avLst/>
          </a:prstGeom>
          <a:noFill/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3995738" y="5734050"/>
            <a:ext cx="490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Es imposible estornudar con los ojos abiertos.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755650" y="5805488"/>
            <a:ext cx="75263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 sz="2000"/>
              <a:t>Multiplicar 111,111,111 x 111,111,111 = 12,345,678,987,654,321</a:t>
            </a:r>
            <a:br>
              <a:rPr lang="fr-CA" sz="2000"/>
            </a:br>
            <a:endParaRPr lang="fr-CA" sz="2000"/>
          </a:p>
        </p:txBody>
      </p:sp>
      <p:pic>
        <p:nvPicPr>
          <p:cNvPr id="27655" name="Picture 7" descr="MCj025008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1125538"/>
            <a:ext cx="4064000" cy="4406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MPj031372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76313"/>
            <a:ext cx="9144000" cy="5881687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84213" y="5876925"/>
            <a:ext cx="414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Las estrellas de mar no tienen cerebro.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258888" y="5734050"/>
            <a:ext cx="6762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/>
              <a:t>Los diestros viven en promedio nueve años mas que los zurdos. </a:t>
            </a:r>
            <a:br>
              <a:rPr lang="fr-CA"/>
            </a:br>
            <a:endParaRPr lang="fr-CA"/>
          </a:p>
        </p:txBody>
      </p:sp>
      <p:pic>
        <p:nvPicPr>
          <p:cNvPr id="30727" name="Picture 7" descr="MCj0251063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1628775"/>
            <a:ext cx="3389313" cy="3529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s-ES"/>
              <a:t>30 Minutos !!!!! Es un grande el Cerdo.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3" name="Picture 11" descr="MPj0385224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6775"/>
            <a:ext cx="9144000" cy="5991225"/>
          </a:xfrm>
          <a:prstGeom prst="rect">
            <a:avLst/>
          </a:prstGeom>
          <a:noFill/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50825" y="5589588"/>
            <a:ext cx="8713788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>
                <a:solidFill>
                  <a:schemeClr val="bg1"/>
                </a:solidFill>
              </a:rPr>
              <a:t>Miguel de Cervantes Saavedra y William Shakespeare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son considerados Los más grandes exponentes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de la literatura hispana e inglesa respectivamente.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 Ambos murieron el 23 de abril de 1616.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276600" y="5373688"/>
            <a:ext cx="327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/>
              <a:t>Los mosquitos tienen dientes. </a:t>
            </a:r>
          </a:p>
        </p:txBody>
      </p:sp>
      <p:pic>
        <p:nvPicPr>
          <p:cNvPr id="31750" name="Picture 6" descr="MCj0346921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773238"/>
            <a:ext cx="6048375" cy="3160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1628775"/>
            <a:ext cx="4321175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fr-CA"/>
          </a:p>
          <a:p>
            <a:pPr algn="ctr"/>
            <a:r>
              <a:rPr lang="fr-CA"/>
              <a:t>Se tardaron 22 siglos </a:t>
            </a:r>
          </a:p>
          <a:p>
            <a:pPr algn="ctr"/>
            <a:r>
              <a:rPr lang="fr-CA"/>
              <a:t>en calcular la distancia </a:t>
            </a:r>
          </a:p>
          <a:p>
            <a:pPr algn="ctr"/>
            <a:r>
              <a:rPr lang="fr-CA"/>
              <a:t>entre la Tierra y el Sol </a:t>
            </a:r>
          </a:p>
          <a:p>
            <a:pPr algn="ctr"/>
            <a:r>
              <a:rPr lang="fr-CA"/>
              <a:t>( 149,400,000 km .). </a:t>
            </a:r>
          </a:p>
          <a:p>
            <a:pPr algn="ctr"/>
            <a:endParaRPr lang="fr-CA"/>
          </a:p>
          <a:p>
            <a:pPr algn="ctr"/>
            <a:r>
              <a:rPr lang="fr-CA"/>
              <a:t>Lo hubiésemos sabido </a:t>
            </a:r>
          </a:p>
          <a:p>
            <a:pPr algn="ctr"/>
            <a:r>
              <a:rPr lang="fr-CA"/>
              <a:t>muchísimo antes </a:t>
            </a:r>
          </a:p>
          <a:p>
            <a:pPr algn="ctr"/>
            <a:r>
              <a:rPr lang="fr-CA"/>
              <a:t>si a alguien se le hubiese ocurrido multiplicar por 1,000,000,000 </a:t>
            </a:r>
          </a:p>
          <a:p>
            <a:pPr algn="ctr"/>
            <a:r>
              <a:rPr lang="fr-CA"/>
              <a:t>la altura de la Pirámide de Keops </a:t>
            </a:r>
          </a:p>
          <a:p>
            <a:pPr algn="ctr"/>
            <a:r>
              <a:rPr lang="fr-CA"/>
              <a:t>en Giza, </a:t>
            </a:r>
          </a:p>
          <a:p>
            <a:pPr algn="ctr"/>
            <a:r>
              <a:rPr lang="fr-CA"/>
              <a:t>construida 30 siglos </a:t>
            </a:r>
          </a:p>
          <a:p>
            <a:pPr algn="ctr"/>
            <a:r>
              <a:rPr lang="fr-CA"/>
              <a:t>antes de Cristo </a:t>
            </a:r>
          </a:p>
          <a:p>
            <a:pPr algn="ctr" eaLnBrk="0" hangingPunct="0"/>
            <a:endParaRPr lang="fr-CA"/>
          </a:p>
        </p:txBody>
      </p:sp>
      <p:pic>
        <p:nvPicPr>
          <p:cNvPr id="34822" name="Picture 6" descr="MPPH01847J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0"/>
            <a:ext cx="493236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2268538" y="5876925"/>
            <a:ext cx="4540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/>
              <a:t>Thomas Alba Edison temía a la oscuridad. </a:t>
            </a:r>
            <a:br>
              <a:rPr lang="fr-CA"/>
            </a:br>
            <a:endParaRPr lang="fr-CA"/>
          </a:p>
        </p:txBody>
      </p:sp>
      <p:pic>
        <p:nvPicPr>
          <p:cNvPr id="32773" name="Picture 5" descr="MPj0386748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1844675"/>
            <a:ext cx="5357812" cy="382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MPj020168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6005512"/>
          </a:xfrm>
          <a:prstGeom prst="rect">
            <a:avLst/>
          </a:prstGeom>
          <a:noFill/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611188" y="6308725"/>
            <a:ext cx="8270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La palabra "cementerio" proviene del griego koimetirion que significa dormitorio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468313" y="4308475"/>
            <a:ext cx="8120062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En la antigua Inglaterra la gente no podía tener sexo sin contar </a:t>
            </a:r>
          </a:p>
          <a:p>
            <a:pPr algn="ctr"/>
            <a:r>
              <a:rPr lang="fr-CA"/>
              <a:t>con el consentimiento del Rey </a:t>
            </a:r>
          </a:p>
          <a:p>
            <a:pPr algn="ctr"/>
            <a:r>
              <a:rPr lang="fr-CA"/>
              <a:t>(a menos que se tratara de un miembro de la familia real).</a:t>
            </a:r>
          </a:p>
          <a:p>
            <a:pPr algn="ctr"/>
            <a:r>
              <a:rPr lang="fr-CA"/>
              <a:t> Cuando la gente quería tener un hijo debían solicitar un permiso al monarca, quien les entregaba una placa que debían colgar fuera de su puerta </a:t>
            </a:r>
          </a:p>
          <a:p>
            <a:pPr algn="ctr"/>
            <a:r>
              <a:rPr lang="fr-CA"/>
              <a:t>mientras tenían relaciones. </a:t>
            </a:r>
          </a:p>
          <a:p>
            <a:pPr algn="ctr"/>
            <a:r>
              <a:rPr lang="fr-CA"/>
              <a:t>La placa decía "Fornication Under Consent of the King" (F.U.C.K.). </a:t>
            </a:r>
          </a:p>
          <a:p>
            <a:pPr algn="ctr"/>
            <a:r>
              <a:rPr lang="fr-CA"/>
              <a:t>Ese es el origen de tal palabrita. </a:t>
            </a:r>
            <a:br>
              <a:rPr lang="fr-CA"/>
            </a:br>
            <a:endParaRPr lang="fr-CA"/>
          </a:p>
        </p:txBody>
      </p:sp>
      <p:pic>
        <p:nvPicPr>
          <p:cNvPr id="36872" name="Picture 8" descr="MCj0378761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1125538"/>
            <a:ext cx="3313112" cy="302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3" name="Picture 7" descr="MPj0180659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6005512"/>
          </a:xfrm>
          <a:prstGeom prst="rect">
            <a:avLst/>
          </a:prstGeom>
          <a:noFill/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539750" y="4005263"/>
            <a:ext cx="80470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fr-CA">
              <a:solidFill>
                <a:schemeClr val="bg1"/>
              </a:solidFill>
            </a:endParaRPr>
          </a:p>
          <a:p>
            <a:pPr algn="ctr"/>
            <a:r>
              <a:rPr lang="fr-CA">
                <a:solidFill>
                  <a:schemeClr val="bg1"/>
                </a:solidFill>
              </a:rPr>
              <a:t>Cuando los conquistadores ingleses llegaron a Australia,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se asombraron al ver unos extraños animales que daban saltos increíbles. Inmediatamente llamaron a un nativo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(los indígenas australianos eran extremadamente pacíficos)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y les intentaron preguntar mediante señas.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 Al notar que el indio decía "Kan Ghu Ru"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adoptaron el vocablo ingles "kangaroo" (canguro). </a:t>
            </a:r>
            <a:br>
              <a:rPr lang="fr-CA">
                <a:solidFill>
                  <a:schemeClr val="bg1"/>
                </a:solidFill>
              </a:rPr>
            </a:br>
            <a:r>
              <a:rPr lang="fr-CA">
                <a:solidFill>
                  <a:schemeClr val="bg1"/>
                </a:solidFill>
              </a:rPr>
              <a:t>Los lingüistas determinaron tiempo después el significado, </a:t>
            </a:r>
          </a:p>
          <a:p>
            <a:pPr algn="ctr"/>
            <a:r>
              <a:rPr lang="fr-CA">
                <a:solidFill>
                  <a:schemeClr val="bg1"/>
                </a:solidFill>
              </a:rPr>
              <a:t>el cual era muy claro, los indígenas querían decir "No le entiendo". </a:t>
            </a:r>
            <a:br>
              <a:rPr lang="fr-CA">
                <a:solidFill>
                  <a:schemeClr val="bg1"/>
                </a:solidFill>
              </a:rPr>
            </a:br>
            <a:endParaRPr lang="fr-CA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084888" y="2781300"/>
            <a:ext cx="2114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fr-CA"/>
              <a:t>Es imposible</a:t>
            </a:r>
          </a:p>
          <a:p>
            <a:pPr algn="ctr"/>
            <a:r>
              <a:rPr lang="fr-CA"/>
              <a:t> chuparse el codo. </a:t>
            </a:r>
            <a:br>
              <a:rPr lang="fr-CA"/>
            </a:br>
            <a:endParaRPr lang="fr-CA"/>
          </a:p>
        </p:txBody>
      </p:sp>
      <p:pic>
        <p:nvPicPr>
          <p:cNvPr id="24586" name="Picture 10" descr="MCj0222045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484313"/>
            <a:ext cx="4859337" cy="4859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107950" y="5516563"/>
            <a:ext cx="88566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En los conventos, durante la lectura de las Sagradas Escrituras </a:t>
            </a:r>
          </a:p>
          <a:p>
            <a:pPr algn="ctr"/>
            <a:r>
              <a:rPr lang="fr-CA"/>
              <a:t>al referirse a San José, decían siempre "Pater Putatibus" y por simplificar "P.P.".</a:t>
            </a:r>
          </a:p>
          <a:p>
            <a:pPr algn="ctr"/>
            <a:r>
              <a:rPr lang="fr-CA"/>
              <a:t> Así nació el llamar "Pepe" a los José. </a:t>
            </a:r>
            <a:br>
              <a:rPr lang="fr-CA"/>
            </a:br>
            <a:endParaRPr lang="fr-CA"/>
          </a:p>
        </p:txBody>
      </p:sp>
      <p:pic>
        <p:nvPicPr>
          <p:cNvPr id="38922" name="Picture 10" descr="nacimien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981075"/>
            <a:ext cx="5940425" cy="4570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23850" y="5229225"/>
            <a:ext cx="84963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fr-CA"/>
              <a:t>La zona de México, Yucatán viene de la conquista </a:t>
            </a:r>
          </a:p>
          <a:p>
            <a:pPr algn="ctr"/>
            <a:r>
              <a:rPr lang="fr-CA"/>
              <a:t>cuando en español le pregunto a un indígena como llamaban ellos a ese lugar. </a:t>
            </a:r>
          </a:p>
          <a:p>
            <a:pPr algn="ctr"/>
            <a:r>
              <a:rPr lang="fr-CA"/>
              <a:t>El indio le dijo: Yucatán. </a:t>
            </a:r>
          </a:p>
          <a:p>
            <a:pPr algn="ctr"/>
            <a:r>
              <a:rPr lang="fr-CA"/>
              <a:t>Lo que el español no sabia era que le estaba contestando: "no soy de aquí" </a:t>
            </a:r>
            <a:br>
              <a:rPr lang="fr-CA"/>
            </a:br>
            <a:endParaRPr lang="fr-CA"/>
          </a:p>
        </p:txBody>
      </p:sp>
      <p:pic>
        <p:nvPicPr>
          <p:cNvPr id="40966" name="Picture 6" descr="MPj0289822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268413"/>
            <a:ext cx="5688013" cy="3813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4067175" y="2852738"/>
            <a:ext cx="4146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endParaRPr lang="fr-CA"/>
          </a:p>
          <a:p>
            <a:pPr algn="ctr"/>
            <a:r>
              <a:rPr lang="fr-CA"/>
              <a:t>El 40% de las personas que lean esto, </a:t>
            </a:r>
          </a:p>
          <a:p>
            <a:pPr algn="ctr"/>
            <a:r>
              <a:rPr lang="fr-CA"/>
              <a:t>intentarán chuparse el codo </a:t>
            </a:r>
          </a:p>
          <a:p>
            <a:pPr algn="ctr" eaLnBrk="0" hangingPunct="0"/>
            <a:endParaRPr lang="fr-CA"/>
          </a:p>
        </p:txBody>
      </p:sp>
      <p:pic>
        <p:nvPicPr>
          <p:cNvPr id="41993" name="Picture 9" descr="MCj0383592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2924175"/>
            <a:ext cx="2971800" cy="3546475"/>
          </a:xfrm>
          <a:prstGeom prst="rect">
            <a:avLst/>
          </a:prstGeom>
          <a:noFill/>
        </p:spPr>
      </p:pic>
      <p:pic>
        <p:nvPicPr>
          <p:cNvPr id="41995" name="Picture 11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SSN00283A0000[1]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508625" y="2420938"/>
            <a:ext cx="304800" cy="304800"/>
          </a:xfrm>
          <a:prstGeom prst="rect">
            <a:avLst/>
          </a:prstGeom>
          <a:noFill/>
        </p:spPr>
      </p:pic>
      <p:grpSp>
        <p:nvGrpSpPr>
          <p:cNvPr id="41997" name="Group 13"/>
          <p:cNvGrpSpPr>
            <a:grpSpLocks/>
          </p:cNvGrpSpPr>
          <p:nvPr/>
        </p:nvGrpSpPr>
        <p:grpSpPr bwMode="auto">
          <a:xfrm>
            <a:off x="6659563" y="5589588"/>
            <a:ext cx="2005012" cy="1001712"/>
            <a:chOff x="3288" y="2886"/>
            <a:chExt cx="538" cy="631"/>
          </a:xfrm>
        </p:grpSpPr>
        <p:sp>
          <p:nvSpPr>
            <p:cNvPr id="41998" name="Text Box 14"/>
            <p:cNvSpPr txBox="1">
              <a:spLocks noChangeArrowheads="1"/>
            </p:cNvSpPr>
            <p:nvPr/>
          </p:nvSpPr>
          <p:spPr bwMode="auto">
            <a:xfrm>
              <a:off x="3470" y="3113"/>
              <a:ext cx="35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fr-CA" b="1">
                  <a:latin typeface="Chiller" pitchFamily="82" charset="0"/>
                </a:rPr>
                <a:t> FACUNDO</a:t>
              </a:r>
              <a:endParaRPr lang="fr-CA"/>
            </a:p>
          </p:txBody>
        </p:sp>
        <p:pic>
          <p:nvPicPr>
            <p:cNvPr id="41999" name="Picture 15" descr="MCAN04355_0000[1]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288" y="2886"/>
              <a:ext cx="350" cy="40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9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995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s-ES"/>
              <a:t>El otro 60% está envidiando al Cerdo.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LTURA_GENERAL">
  <a:themeElements>
    <a:clrScheme name="CulturaGeneral_OscrR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lturaGeneral_OscrR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lturaGeneral_OscrR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lturaGeneral_OscrR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lturaGeneral_OscrR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lturaGeneral_OscrR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lturaGeneral_OscrR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lturaGeneral_OscrR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lturaGeneral_OscrR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CULTURA_GENERAL</Template>
  <TotalTime>2</TotalTime>
  <Words>883</Words>
  <Application>Microsoft Office PowerPoint</Application>
  <PresentationFormat>Presentación en pantalla (4:3)</PresentationFormat>
  <Paragraphs>118</Paragraphs>
  <Slides>43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Gill Sans Ultra Bold</vt:lpstr>
      <vt:lpstr>Chiller</vt:lpstr>
      <vt:lpstr>CULTURA_GENERAL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2016-02-17T15:08:40Z</dcterms:created>
  <dcterms:modified xsi:type="dcterms:W3CDTF">2016-02-17T15:10:46Z</dcterms:modified>
</cp:coreProperties>
</file>