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sldIdLst>
    <p:sldId id="26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68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0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HfZjvhjx3HZunpp0FMb6w" hashData="ZDfjZ0gDIofFYfAsh4MR9OXrDx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012" autoAdjust="0"/>
    <p:restoredTop sz="92174" autoAdjust="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DBCC4E-7CA0-4971-BA4E-CDE9F08B6C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6AC08-D31C-4ADA-AC6F-934336E0CB48}" type="datetimeFigureOut">
              <a:rPr lang="fr-FR" smtClean="0"/>
              <a:pPr/>
              <a:t>29/01/2014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C77C3-9E6D-446D-A864-37F7823EF725}" type="slidenum">
              <a:rPr lang="fr-FR" smtClean="0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6BA341-D3F0-415A-9113-A4FDB176C1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cher-du-soleil-lac-et-palmier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3608" y="5157192"/>
            <a:ext cx="694857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Flubber" pitchFamily="2" charset="0"/>
              </a:rPr>
              <a:t>COUCHERS DE SOLEIL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Flubber" pitchFamily="2" charset="0"/>
            </a:endParaRPr>
          </a:p>
        </p:txBody>
      </p:sp>
    </p:spTree>
  </p:cSld>
  <p:clrMapOvr>
    <a:masterClrMapping/>
  </p:clrMapOvr>
  <p:transition spd="slow" advTm="6000">
    <p:sndAc>
      <p:stSnd>
        <p:snd r:embed="rId2" name="Jeux Interdi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ovfoyjy7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lake-macquarie-71208_6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548680"/>
            <a:ext cx="7920880" cy="56886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llpaper__21_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88640"/>
            <a:ext cx="8568952" cy="63082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375_thailande-coucher-de-soleil-a-koh-tao_w_1280_h_720_m_zoom_c_middle_ts_1315867054_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ucher-soleil-fore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504455__horse-in-the-sunset_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8" name="Image 7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wxyjl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nset-1794_6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88a8d12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c53b7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3fa2f8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igth_18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79ae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bb0d3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s4iz6qj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819_zakat_more_stolbiki_ryady_oblaka_1680x1050_(www_GdeFon_ru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6c127f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635403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hbynpy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0"/>
            <a:ext cx="8064896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cb2259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3bj7rwq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b62a2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fbf1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ovfoyjy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83768" y="5517232"/>
            <a:ext cx="141501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Flubber" pitchFamily="2" charset="0"/>
              </a:rPr>
              <a:t>FIN</a:t>
            </a:r>
            <a:endParaRPr lang="fr-FR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Flubber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23928" y="5517232"/>
            <a:ext cx="345638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Flubber" pitchFamily="2" charset="0"/>
              </a:rPr>
              <a:t>MONIQUE</a:t>
            </a:r>
            <a:endParaRPr lang="fr-FR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Flubber" pitchFamily="2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chers-de-soleil-moniq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couchers-de-soleil-monique</Template>
  <TotalTime>1</TotalTime>
  <Words>65</Words>
  <Application>Microsoft Office PowerPoint</Application>
  <PresentationFormat>Presentación en pantalla (4:3)</PresentationFormat>
  <Paragraphs>31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couchers-de-soleil-monique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2014-01-29T20:17:01Z</dcterms:created>
  <dcterms:modified xsi:type="dcterms:W3CDTF">2014-01-29T20:18:46Z</dcterms:modified>
</cp:coreProperties>
</file>