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6" r:id="rId10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UtFF60500YvMbzE9E1vmA" hashData="TOIgQSSaff5G75w5xRi/OWWWiW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98CAA4-B069-4448-BC9A-85C74BD4892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28E56-80FE-4D00-8F82-CB0940E20154}" type="datetimeFigureOut">
              <a:rPr lang="es-ES" smtClean="0"/>
              <a:pPr/>
              <a:t>07/11/2013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3BE8A-62FC-4398-9CDB-EE1567F49A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71FACA-3C81-4706-A6F7-549A61CA45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hyperlink" Target="http://nubiagroup-powerpoint-collection.blogspot.com/" TargetMode="External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hyperlink" Target="http://nubiagroup-powerpoint-collection.blogspot.com/" TargetMode="Externa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  <p:sndAc>
      <p:stSnd loop="1">
        <p:snd r:embed="rId2" name="Nubia_group_Ludovico Einaudi - Nuvole Bianche-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9144000" cy="565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3813" y="115888"/>
            <a:ext cx="9193213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62050"/>
            <a:ext cx="914400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63563"/>
            <a:ext cx="9144000" cy="573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9438"/>
            <a:ext cx="9144000" cy="569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1650"/>
            <a:ext cx="9144000" cy="585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7838"/>
            <a:ext cx="9144000" cy="590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6713"/>
            <a:ext cx="9144000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0238"/>
            <a:ext cx="9144000" cy="55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6238"/>
            <a:ext cx="9144000" cy="610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34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5913"/>
            <a:ext cx="9144000" cy="622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4675"/>
            <a:ext cx="9144000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4488"/>
            <a:ext cx="9144000" cy="616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8163"/>
            <a:ext cx="9144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1638"/>
            <a:ext cx="9144000" cy="605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4200"/>
            <a:ext cx="914400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8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8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6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6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27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27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30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30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55650"/>
            <a:ext cx="9144000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34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34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37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37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1325"/>
            <a:ext cx="9144000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939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939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42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42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3388"/>
            <a:ext cx="9144000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4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4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46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46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76313"/>
            <a:ext cx="9144000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51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51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8788"/>
            <a:ext cx="9144000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554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554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56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56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9288"/>
            <a:ext cx="9144000" cy="555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758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758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861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861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963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963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8925"/>
            <a:ext cx="9144000" cy="628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066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066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8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8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70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70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1950"/>
            <a:ext cx="91440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373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373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5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5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1950"/>
            <a:ext cx="91440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578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578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680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680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7363"/>
            <a:ext cx="9144000" cy="588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782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782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885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885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90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90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2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2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94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94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4488"/>
            <a:ext cx="9144000" cy="616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397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397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499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499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8813"/>
            <a:ext cx="9144000" cy="554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1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602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602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6388"/>
            <a:ext cx="9144000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704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704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8013"/>
            <a:ext cx="9144000" cy="5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806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806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909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909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011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011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3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114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114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6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6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421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421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523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523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8013"/>
            <a:ext cx="9144000" cy="5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5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626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626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8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728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728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6888"/>
            <a:ext cx="914400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830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830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933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933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1988"/>
            <a:ext cx="9144000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5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035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035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3075"/>
            <a:ext cx="9144000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138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138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7550"/>
            <a:ext cx="9144000" cy="542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0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04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0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6888"/>
            <a:ext cx="914400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28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29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8963"/>
            <a:ext cx="9144000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1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45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453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5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47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477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564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63" y="5888038"/>
            <a:ext cx="9107487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6500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78363" y="-26988"/>
            <a:ext cx="4276725" cy="2663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6501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89188" y="44450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6502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8100" y="125413"/>
            <a:ext cx="42767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6715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1052513"/>
            <a:ext cx="2341563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9144000" cy="728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47" name="Text Box 2"/>
          <p:cNvSpPr txBox="1">
            <a:spLocks noChangeArrowheads="1"/>
          </p:cNvSpPr>
          <p:nvPr/>
        </p:nvSpPr>
        <p:spPr bwMode="auto">
          <a:xfrm rot="367774">
            <a:off x="2730095" y="4049922"/>
            <a:ext cx="235763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fr-FR" altLang="en-US" sz="3600" dirty="0">
                <a:solidFill>
                  <a:srgbClr val="FF0000"/>
                </a:solidFill>
                <a:latin typeface="Monotype Corsiva" pitchFamily="66" charset="0"/>
              </a:rPr>
              <a:t>   A </a:t>
            </a:r>
            <a:r>
              <a:rPr lang="fr-FR" altLang="en-US" sz="3600" dirty="0" err="1">
                <a:solidFill>
                  <a:srgbClr val="FF0000"/>
                </a:solidFill>
                <a:latin typeface="Monotype Corsiva" pitchFamily="66" charset="0"/>
              </a:rPr>
              <a:t>presentation</a:t>
            </a:r>
            <a:r>
              <a:rPr lang="fr-FR" altLang="en-US" sz="3600" dirty="0">
                <a:solidFill>
                  <a:srgbClr val="FF0000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fr-FR" altLang="en-US" sz="3600" dirty="0">
                <a:solidFill>
                  <a:srgbClr val="FF0000"/>
                </a:solidFill>
                <a:latin typeface="Monotype Corsiva" pitchFamily="66" charset="0"/>
              </a:rPr>
              <a:t>by </a:t>
            </a:r>
            <a:r>
              <a:rPr lang="fr-FR" altLang="en-US" sz="3600" dirty="0" err="1">
                <a:solidFill>
                  <a:srgbClr val="FF0000"/>
                </a:solidFill>
                <a:latin typeface="Monotype Corsiva" pitchFamily="66" charset="0"/>
              </a:rPr>
              <a:t>Nubia</a:t>
            </a:r>
            <a:r>
              <a:rPr lang="fr-FR" altLang="en-US" sz="3600" dirty="0">
                <a:solidFill>
                  <a:srgbClr val="FF0000"/>
                </a:solidFill>
                <a:latin typeface="Monotype Corsiva" pitchFamily="66" charset="0"/>
              </a:rPr>
              <a:t> </a:t>
            </a:r>
          </a:p>
        </p:txBody>
      </p:sp>
      <p:pic>
        <p:nvPicPr>
          <p:cNvPr id="10854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25613" y="1341438"/>
            <a:ext cx="22320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STA CONCORDIA SALVAJE OPERAC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COSTA CONCORDIA SALVAJE OPERACION</Template>
  <TotalTime>5</TotalTime>
  <Words>65</Words>
  <Application>Microsoft Office PowerPoint</Application>
  <PresentationFormat>Presentación en pantalla (4:3)</PresentationFormat>
  <Paragraphs>30</Paragraphs>
  <Slides>99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99</vt:i4>
      </vt:variant>
    </vt:vector>
  </HeadingPairs>
  <TitlesOfParts>
    <vt:vector size="101" baseType="lpstr">
      <vt:lpstr>COSTA CONCORDIA SALVAJE OPERACION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COSTA CONCORDIA SALVAJE OPERACION</dc:title>
  <dc:creator>NIVIA</dc:creator>
  <cp:lastModifiedBy>JOSE LUIS</cp:lastModifiedBy>
  <cp:revision>1</cp:revision>
  <dcterms:created xsi:type="dcterms:W3CDTF">2013-11-07T13:43:32Z</dcterms:created>
  <dcterms:modified xsi:type="dcterms:W3CDTF">2013-11-07T13:48:41Z</dcterms:modified>
</cp:coreProperties>
</file>