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2" r:id="rId3"/>
    <p:sldId id="293" r:id="rId4"/>
    <p:sldId id="294" r:id="rId5"/>
    <p:sldId id="295" r:id="rId6"/>
    <p:sldId id="296" r:id="rId7"/>
    <p:sldId id="297" r:id="rId8"/>
    <p:sldId id="298" r:id="rId9"/>
    <p:sldId id="284" r:id="rId10"/>
    <p:sldId id="285" r:id="rId11"/>
    <p:sldId id="283" r:id="rId12"/>
    <p:sldId id="286" r:id="rId13"/>
    <p:sldId id="288" r:id="rId14"/>
    <p:sldId id="301" r:id="rId15"/>
    <p:sldId id="289" r:id="rId16"/>
    <p:sldId id="300" r:id="rId17"/>
    <p:sldId id="287" r:id="rId18"/>
    <p:sldId id="299" r:id="rId19"/>
    <p:sldId id="290" r:id="rId20"/>
    <p:sldId id="291" r:id="rId21"/>
    <p:sldId id="292" r:id="rId22"/>
    <p:sldId id="302" r:id="rId2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nBwlDMDu577lJNq12afFg==" hashData="++oQlbqTjhLu3d8nkb3jRgU9lw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312C3C"/>
    <a:srgbClr val="FFFFCC"/>
    <a:srgbClr val="700000"/>
    <a:srgbClr val="535E3C"/>
    <a:srgbClr val="FFCC99"/>
    <a:srgbClr val="4D4D4D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6" d="100"/>
          <a:sy n="46" d="100"/>
        </p:scale>
        <p:origin x="-1686" y="-6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FC286F-B57A-416A-AE94-2217E86DC7A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49767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89405-01DB-401F-BE9D-31FEF2F3FE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1484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C78ABE-E69F-41C0-A73A-C602A5FAEBF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9171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B46CCC-83DB-495D-AE72-02F4EF8B35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9785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58A45B-2611-4D85-832A-2123D967152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7653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879586-90BB-4D76-9A7D-BC2DE710A9E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9992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744C96-4C33-4D6A-8325-F265751C8BE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4144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D60DD4-4652-42BB-933D-A84B2109D9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6224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29F2E5-9E43-4A70-909D-949F6762F17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3065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67D222-67B8-4F0D-A949-4C538321343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3236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DD95A7-6E97-4BD7-9F61-25673384828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278438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514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fld id="{CEDDFC61-7959-4B0D-A90A-9B0934E1595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82" name="Picture 10" descr="7"/>
          <p:cNvPicPr>
            <a:picLocks noChangeAspect="1" noChangeArrowheads="1"/>
          </p:cNvPicPr>
          <p:nvPr/>
        </p:nvPicPr>
        <p:blipFill>
          <a:blip r:embed="rId3">
            <a:lum contrast="2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2124075" y="2060575"/>
            <a:ext cx="56165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6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Es un hermoso regalo.</a:t>
            </a:r>
            <a:endParaRPr lang="es-ES" sz="5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stral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1268413"/>
            <a:ext cx="8964613" cy="1570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4800" dirty="0">
                <a:solidFill>
                  <a:srgbClr val="FF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   Conecta con la Naturaleza…</a:t>
            </a:r>
          </a:p>
          <a:p>
            <a:pPr algn="ctr">
              <a:defRPr/>
            </a:pPr>
            <a:endParaRPr lang="es-MX" sz="4800" dirty="0">
              <a:solidFill>
                <a:srgbClr val="FFCC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 spd="slow">
    <p:fade/>
    <p:sndAc>
      <p:stSnd loop="1">
        <p:snd r:embed="rId2" name="SourceDEmeraude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9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list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1785938" y="4572000"/>
            <a:ext cx="37147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s-MX" dirty="0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/>
            </a:r>
            <a:br>
              <a:rPr lang="es-MX" dirty="0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endParaRPr lang="es-MX" dirty="0">
              <a:solidFill>
                <a:srgbClr val="FFFFCC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3014" name="Rectangle 6"/>
          <p:cNvSpPr>
            <a:spLocks noChangeArrowheads="1"/>
          </p:cNvSpPr>
          <p:nvPr/>
        </p:nvSpPr>
        <p:spPr bwMode="auto">
          <a:xfrm>
            <a:off x="4284663" y="476250"/>
            <a:ext cx="4287837" cy="471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60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serénate…</a:t>
            </a:r>
          </a:p>
          <a:p>
            <a:pPr algn="ctr">
              <a:defRPr/>
            </a:pPr>
            <a:r>
              <a:rPr lang="es-MX" sz="60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mira,</a:t>
            </a:r>
          </a:p>
          <a:p>
            <a:pPr algn="ctr">
              <a:defRPr/>
            </a:pPr>
            <a:r>
              <a:rPr lang="es-MX" sz="60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escucha,</a:t>
            </a:r>
          </a:p>
          <a:p>
            <a:pPr algn="ctr">
              <a:defRPr/>
            </a:pPr>
            <a:r>
              <a:rPr lang="es-MX" sz="60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disfruta…</a:t>
            </a:r>
            <a:r>
              <a:rPr lang="es-ES" sz="60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ES" sz="60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endParaRPr lang="es-MX" sz="6000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3" grpId="0"/>
      <p:bldP spid="430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Arbres_28"/>
          <p:cNvPicPr>
            <a:picLocks noChangeAspect="1" noChangeArrowheads="1"/>
          </p:cNvPicPr>
          <p:nvPr/>
        </p:nvPicPr>
        <p:blipFill>
          <a:blip r:embed="rId2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-242888"/>
            <a:ext cx="9753600" cy="7315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1425575" y="3505200"/>
            <a:ext cx="3460750" cy="646113"/>
          </a:xfrm>
          <a:prstGeom prst="rect">
            <a:avLst/>
          </a:prstGeom>
          <a:solidFill>
            <a:schemeClr val="tx1">
              <a:alpha val="3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s-MX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MX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endParaRPr lang="es-ES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314325" y="4497388"/>
            <a:ext cx="4614863" cy="369887"/>
          </a:xfrm>
          <a:prstGeom prst="rect">
            <a:avLst/>
          </a:prstGeom>
          <a:solidFill>
            <a:schemeClr val="tx1">
              <a:alpha val="3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es-MX" dirty="0">
              <a:solidFill>
                <a:srgbClr val="FFFFCC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7" grpId="0" animBg="1"/>
      <p:bldP spid="4403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arizona_trail_csg067"/>
          <p:cNvPicPr>
            <a:picLocks noChangeAspect="1" noChangeArrowheads="1"/>
          </p:cNvPicPr>
          <p:nvPr/>
        </p:nvPicPr>
        <p:blipFill>
          <a:blip r:embed="rId2">
            <a:lum bright="-8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4929188" y="571500"/>
            <a:ext cx="3924300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s-MX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MX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endParaRPr lang="es-ES" sz="2000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45062" name="Rectangle 6"/>
          <p:cNvSpPr>
            <a:spLocks noChangeArrowheads="1"/>
          </p:cNvSpPr>
          <p:nvPr/>
        </p:nvSpPr>
        <p:spPr bwMode="auto">
          <a:xfrm>
            <a:off x="33338" y="1500188"/>
            <a:ext cx="3038475" cy="369887"/>
          </a:xfrm>
          <a:prstGeom prst="rect">
            <a:avLst/>
          </a:prstGeom>
          <a:solidFill>
            <a:schemeClr val="tx1">
              <a:alpha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es-MX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45063" name="Rectangle 7"/>
          <p:cNvSpPr>
            <a:spLocks noChangeArrowheads="1"/>
          </p:cNvSpPr>
          <p:nvPr/>
        </p:nvSpPr>
        <p:spPr bwMode="auto">
          <a:xfrm>
            <a:off x="390525" y="3214688"/>
            <a:ext cx="2038350" cy="830262"/>
          </a:xfrm>
          <a:prstGeom prst="rect">
            <a:avLst/>
          </a:prstGeom>
          <a:solidFill>
            <a:schemeClr val="tx1">
              <a:alpha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s-MX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MX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MX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.</a:t>
            </a:r>
            <a:endParaRPr lang="es-ES" sz="2400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5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1" grpId="0"/>
      <p:bldP spid="45062" grpId="0" animBg="1"/>
      <p:bldP spid="4506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HT_WhanganuiRiver_N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09"/>
          <a:stretch>
            <a:fillRect/>
          </a:stretch>
        </p:blipFill>
        <p:spPr bwMode="auto">
          <a:xfrm>
            <a:off x="0" y="0"/>
            <a:ext cx="9144000" cy="650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nature_274"/>
          <p:cNvPicPr>
            <a:picLocks noChangeAspect="1" noChangeArrowheads="1"/>
          </p:cNvPicPr>
          <p:nvPr/>
        </p:nvPicPr>
        <p:blipFill>
          <a:blip r:embed="rId2">
            <a:lum bright="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0" name="Rectangle 6"/>
          <p:cNvSpPr>
            <a:spLocks noChangeArrowheads="1"/>
          </p:cNvSpPr>
          <p:nvPr/>
        </p:nvSpPr>
        <p:spPr bwMode="auto">
          <a:xfrm>
            <a:off x="428625" y="4705350"/>
            <a:ext cx="6143625" cy="369888"/>
          </a:xfrm>
          <a:prstGeom prst="rect">
            <a:avLst/>
          </a:prstGeom>
          <a:solidFill>
            <a:schemeClr val="tx1">
              <a:alpha val="2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es-MX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47111" name="Rectangle 7"/>
          <p:cNvSpPr>
            <a:spLocks noChangeArrowheads="1"/>
          </p:cNvSpPr>
          <p:nvPr/>
        </p:nvSpPr>
        <p:spPr bwMode="auto">
          <a:xfrm>
            <a:off x="428625" y="3786188"/>
            <a:ext cx="6143625" cy="646112"/>
          </a:xfrm>
          <a:prstGeom prst="rect">
            <a:avLst/>
          </a:prstGeom>
          <a:solidFill>
            <a:schemeClr val="tx1">
              <a:alpha val="2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s-MX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MX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endParaRPr lang="es-ES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0" grpId="0" animBg="1"/>
      <p:bldP spid="471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foto%20de%20paisaje%2024"/>
          <p:cNvPicPr>
            <a:picLocks noChangeAspect="1" noChangeArrowheads="1"/>
          </p:cNvPicPr>
          <p:nvPr/>
        </p:nvPicPr>
        <p:blipFill>
          <a:blip r:embed="rId2">
            <a:lum bright="-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68"/>
          <a:stretch>
            <a:fillRect/>
          </a:stretch>
        </p:blipFill>
        <p:spPr bwMode="auto">
          <a:xfrm>
            <a:off x="-252413" y="-171450"/>
            <a:ext cx="9753601" cy="717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571500" y="3143250"/>
            <a:ext cx="3459163" cy="646113"/>
          </a:xfrm>
          <a:prstGeom prst="rect">
            <a:avLst/>
          </a:prstGeom>
          <a:solidFill>
            <a:schemeClr val="tx1">
              <a:alpha val="2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MX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MX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endParaRPr lang="es-MX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48134" name="Rectangle 6"/>
          <p:cNvSpPr>
            <a:spLocks noChangeArrowheads="1"/>
          </p:cNvSpPr>
          <p:nvPr/>
        </p:nvSpPr>
        <p:spPr bwMode="auto">
          <a:xfrm>
            <a:off x="898525" y="5811838"/>
            <a:ext cx="2816225" cy="369887"/>
          </a:xfrm>
          <a:prstGeom prst="rect">
            <a:avLst/>
          </a:prstGeom>
          <a:solidFill>
            <a:schemeClr val="tx1">
              <a:alpha val="2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es-MX" dirty="0">
              <a:solidFill>
                <a:srgbClr val="FFFFCC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 animBg="1"/>
      <p:bldP spid="481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7" descr="1178474771-img"/>
          <p:cNvPicPr>
            <a:picLocks noChangeAspect="1" noChangeArrowheads="1"/>
          </p:cNvPicPr>
          <p:nvPr/>
        </p:nvPicPr>
        <p:blipFill>
          <a:blip r:embed="rId2">
            <a:lum bright="-20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4500563" y="784225"/>
            <a:ext cx="4149725" cy="647700"/>
          </a:xfrm>
          <a:prstGeom prst="rect">
            <a:avLst/>
          </a:prstGeom>
          <a:solidFill>
            <a:schemeClr val="tx1">
              <a:alpha val="1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s-MX" dirty="0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/>
            </a:r>
            <a:br>
              <a:rPr lang="es-MX" dirty="0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endParaRPr lang="es-MX" dirty="0">
              <a:solidFill>
                <a:srgbClr val="FFFFCC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2776" name="Rectangle 8"/>
          <p:cNvSpPr>
            <a:spLocks noChangeArrowheads="1"/>
          </p:cNvSpPr>
          <p:nvPr/>
        </p:nvSpPr>
        <p:spPr bwMode="auto">
          <a:xfrm>
            <a:off x="5286375" y="1354138"/>
            <a:ext cx="3363913" cy="1200150"/>
          </a:xfrm>
          <a:prstGeom prst="rect">
            <a:avLst/>
          </a:prstGeom>
          <a:solidFill>
            <a:schemeClr val="tx1">
              <a:alpha val="1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endParaRPr lang="es-MX" dirty="0">
              <a:solidFill>
                <a:srgbClr val="FFFFCC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r">
              <a:defRPr/>
            </a:pPr>
            <a:endParaRPr lang="es-MX" dirty="0">
              <a:solidFill>
                <a:srgbClr val="FFFFCC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r">
              <a:defRPr/>
            </a:pPr>
            <a:r>
              <a:rPr lang="es-MX" dirty="0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/>
            </a:r>
            <a:br>
              <a:rPr lang="es-MX" dirty="0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endParaRPr lang="es-MX" dirty="0">
              <a:solidFill>
                <a:srgbClr val="FFFFCC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2777" name="Rectangle 9"/>
          <p:cNvSpPr>
            <a:spLocks noChangeArrowheads="1"/>
          </p:cNvSpPr>
          <p:nvPr/>
        </p:nvSpPr>
        <p:spPr bwMode="auto">
          <a:xfrm>
            <a:off x="1062038" y="4868863"/>
            <a:ext cx="4295775" cy="369887"/>
          </a:xfrm>
          <a:prstGeom prst="rect">
            <a:avLst/>
          </a:prstGeom>
          <a:solidFill>
            <a:schemeClr val="tx1">
              <a:alpha val="3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es-MX" dirty="0">
              <a:solidFill>
                <a:srgbClr val="FFFFCC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 animBg="1"/>
      <p:bldP spid="32776" grpId="0" animBg="1"/>
      <p:bldP spid="3277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6" descr="PRESA-DE-GUIA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214313" y="620713"/>
            <a:ext cx="4819650" cy="369887"/>
          </a:xfrm>
          <a:prstGeom prst="rect">
            <a:avLst/>
          </a:prstGeom>
          <a:solidFill>
            <a:schemeClr val="tx1">
              <a:alpha val="3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es-MX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 descr="pic21562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MX"/>
          </a:p>
        </p:txBody>
      </p:sp>
      <p:sp>
        <p:nvSpPr>
          <p:cNvPr id="30727" name="Rectangle 7"/>
          <p:cNvSpPr>
            <a:spLocks noChangeArrowheads="1"/>
          </p:cNvSpPr>
          <p:nvPr/>
        </p:nvSpPr>
        <p:spPr bwMode="auto">
          <a:xfrm>
            <a:off x="4643438" y="3300413"/>
            <a:ext cx="40005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s-MX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MX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endParaRPr lang="es-MX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0728" name="Rectangle 8"/>
          <p:cNvSpPr>
            <a:spLocks noChangeArrowheads="1"/>
          </p:cNvSpPr>
          <p:nvPr/>
        </p:nvSpPr>
        <p:spPr bwMode="auto">
          <a:xfrm>
            <a:off x="1752600" y="4511675"/>
            <a:ext cx="6891338" cy="646113"/>
          </a:xfrm>
          <a:prstGeom prst="rect">
            <a:avLst/>
          </a:prstGeom>
          <a:solidFill>
            <a:schemeClr val="tx1">
              <a:alpha val="1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s-MX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MX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endParaRPr lang="es-MX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0729" name="Rectangle 9"/>
          <p:cNvSpPr>
            <a:spLocks noChangeArrowheads="1"/>
          </p:cNvSpPr>
          <p:nvPr/>
        </p:nvSpPr>
        <p:spPr bwMode="auto">
          <a:xfrm>
            <a:off x="1752600" y="5443538"/>
            <a:ext cx="6891338" cy="369887"/>
          </a:xfrm>
          <a:prstGeom prst="rect">
            <a:avLst/>
          </a:prstGeom>
          <a:solidFill>
            <a:schemeClr val="tx1">
              <a:alpha val="1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endParaRPr lang="es-MX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7" grpId="0"/>
      <p:bldP spid="30728" grpId="0" animBg="1"/>
      <p:bldP spid="3072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4030663" y="1262063"/>
            <a:ext cx="184150" cy="646112"/>
          </a:xfrm>
          <a:prstGeom prst="rect">
            <a:avLst/>
          </a:prstGeom>
          <a:solidFill>
            <a:schemeClr val="tx1">
              <a:alpha val="35000"/>
            </a:schemeClr>
          </a:solidFill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/>
            </a:r>
            <a:b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</a:br>
            <a:endParaRPr lang="es-MX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pic>
        <p:nvPicPr>
          <p:cNvPr id="12291" name="Picture 2" descr="5882064 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357188"/>
            <a:ext cx="7607300" cy="6167437"/>
          </a:xfrm>
          <a:prstGeom prst="rect">
            <a:avLst/>
          </a:prstGeom>
          <a:noFill/>
          <a:ln w="6350">
            <a:solidFill>
              <a:srgbClr val="312C3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0" descr="luckychar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3" r="1105" b="568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0" y="1071563"/>
            <a:ext cx="9144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endParaRPr lang="es-ES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0" y="4959350"/>
            <a:ext cx="9144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endParaRPr lang="es-ES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6872" name="Rectangle 8"/>
          <p:cNvSpPr>
            <a:spLocks noChangeArrowheads="1"/>
          </p:cNvSpPr>
          <p:nvPr/>
        </p:nvSpPr>
        <p:spPr bwMode="auto">
          <a:xfrm>
            <a:off x="0" y="2232025"/>
            <a:ext cx="9144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endParaRPr lang="es-ES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  <p:bldP spid="36870" grpId="0"/>
      <p:bldP spid="3687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Pxl_blue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3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6" name="Rectangle 6"/>
          <p:cNvSpPr>
            <a:spLocks noChangeArrowheads="1"/>
          </p:cNvSpPr>
          <p:nvPr/>
        </p:nvSpPr>
        <p:spPr bwMode="auto">
          <a:xfrm>
            <a:off x="808038" y="1106488"/>
            <a:ext cx="48974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endParaRPr lang="es-ES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51207" name="Rectangle 7"/>
          <p:cNvSpPr>
            <a:spLocks noChangeArrowheads="1"/>
          </p:cNvSpPr>
          <p:nvPr/>
        </p:nvSpPr>
        <p:spPr bwMode="auto">
          <a:xfrm>
            <a:off x="808038" y="4903788"/>
            <a:ext cx="626427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endParaRPr lang="es-ES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6" grpId="0"/>
      <p:bldP spid="5120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6" descr="Warming Up for the Night's Howl, Gray Wol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0" y="1933575"/>
            <a:ext cx="9144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endParaRPr lang="es-ES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7895" name="Rectangle 7"/>
          <p:cNvSpPr>
            <a:spLocks noChangeArrowheads="1"/>
          </p:cNvSpPr>
          <p:nvPr/>
        </p:nvSpPr>
        <p:spPr bwMode="auto">
          <a:xfrm>
            <a:off x="0" y="2928938"/>
            <a:ext cx="9144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/>
            </a:r>
            <a:b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endParaRPr lang="es-ES" dirty="0">
              <a:solidFill>
                <a:srgbClr val="FFFFCC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/>
      <p:bldP spid="3789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Arbol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0" y="6000750"/>
            <a:ext cx="5072063" cy="646113"/>
          </a:xfrm>
          <a:prstGeom prst="rect">
            <a:avLst/>
          </a:prstGeom>
          <a:solidFill>
            <a:schemeClr val="tx1">
              <a:alpha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/>
            </a:r>
            <a:b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</a:br>
            <a:endParaRPr lang="es-ES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9" descr="1161653697-im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6" name="Rectangle 6"/>
          <p:cNvSpPr>
            <a:spLocks noChangeArrowheads="1"/>
          </p:cNvSpPr>
          <p:nvPr/>
        </p:nvSpPr>
        <p:spPr bwMode="auto">
          <a:xfrm>
            <a:off x="5000625" y="857250"/>
            <a:ext cx="38925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.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nature_2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7" name="Rectangle 5"/>
          <p:cNvSpPr>
            <a:spLocks noChangeArrowheads="1"/>
          </p:cNvSpPr>
          <p:nvPr/>
        </p:nvSpPr>
        <p:spPr bwMode="auto">
          <a:xfrm>
            <a:off x="0" y="908050"/>
            <a:ext cx="4500563" cy="646113"/>
          </a:xfrm>
          <a:prstGeom prst="rect">
            <a:avLst/>
          </a:prstGeom>
          <a:solidFill>
            <a:schemeClr val="tx1">
              <a:alpha val="3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/>
            </a:r>
            <a:b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</a:br>
            <a:endParaRPr lang="es-ES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7" descr="clip_image0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48" t="13818" r="9448" b="1381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8" name="Rectangle 6"/>
          <p:cNvSpPr>
            <a:spLocks noChangeArrowheads="1"/>
          </p:cNvSpPr>
          <p:nvPr/>
        </p:nvSpPr>
        <p:spPr bwMode="auto">
          <a:xfrm>
            <a:off x="5357813" y="428625"/>
            <a:ext cx="34544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endParaRPr lang="es-ES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8920" name="Rectangle 8"/>
          <p:cNvSpPr>
            <a:spLocks noChangeArrowheads="1"/>
          </p:cNvSpPr>
          <p:nvPr/>
        </p:nvSpPr>
        <p:spPr bwMode="auto">
          <a:xfrm>
            <a:off x="5143500" y="4049713"/>
            <a:ext cx="36353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endParaRPr lang="es-ES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8" grpId="0"/>
      <p:bldP spid="3892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26059 - Mossy boulders and mountain cree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465138" y="711200"/>
            <a:ext cx="4464050" cy="646113"/>
          </a:xfrm>
          <a:prstGeom prst="rect">
            <a:avLst/>
          </a:prstGeom>
          <a:solidFill>
            <a:schemeClr val="tx1">
              <a:alpha val="2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endParaRPr lang="es-ES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9942" name="Rectangle 6"/>
          <p:cNvSpPr>
            <a:spLocks noChangeArrowheads="1"/>
          </p:cNvSpPr>
          <p:nvPr/>
        </p:nvSpPr>
        <p:spPr bwMode="auto">
          <a:xfrm>
            <a:off x="4857750" y="4429125"/>
            <a:ext cx="3429000" cy="646113"/>
          </a:xfrm>
          <a:prstGeom prst="rect">
            <a:avLst/>
          </a:prstGeom>
          <a:solidFill>
            <a:schemeClr val="tx1">
              <a:alpha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endParaRPr lang="es-ES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9943" name="Rectangle 7"/>
          <p:cNvSpPr>
            <a:spLocks noChangeArrowheads="1"/>
          </p:cNvSpPr>
          <p:nvPr/>
        </p:nvSpPr>
        <p:spPr bwMode="auto">
          <a:xfrm>
            <a:off x="465138" y="1585913"/>
            <a:ext cx="4106862" cy="646112"/>
          </a:xfrm>
          <a:prstGeom prst="rect">
            <a:avLst/>
          </a:prstGeom>
          <a:solidFill>
            <a:schemeClr val="tx1">
              <a:alpha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ES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endParaRPr lang="es-ES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9944" name="Rectangle 8"/>
          <p:cNvSpPr>
            <a:spLocks noChangeArrowheads="1"/>
          </p:cNvSpPr>
          <p:nvPr/>
        </p:nvSpPr>
        <p:spPr bwMode="auto">
          <a:xfrm>
            <a:off x="5072063" y="5305425"/>
            <a:ext cx="3214687" cy="369888"/>
          </a:xfrm>
          <a:prstGeom prst="rect">
            <a:avLst/>
          </a:prstGeom>
          <a:solidFill>
            <a:schemeClr val="tx1">
              <a:alpha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endParaRPr lang="es-ES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1" grpId="0" animBg="1"/>
      <p:bldP spid="39942" grpId="0" animBg="1"/>
      <p:bldP spid="39943" grpId="0" animBg="1"/>
      <p:bldP spid="3994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5" name="Picture 5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7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0" y="2565400"/>
            <a:ext cx="9358313" cy="1290638"/>
          </a:xfrm>
        </p:spPr>
        <p:txBody>
          <a:bodyPr/>
          <a:lstStyle/>
          <a:p>
            <a:pPr eaLnBrk="1" hangingPunct="1">
              <a:defRPr/>
            </a:pPr>
            <a:r>
              <a:rPr lang="es-ES" sz="4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  I  N</a:t>
            </a:r>
          </a:p>
        </p:txBody>
      </p:sp>
      <p:sp>
        <p:nvSpPr>
          <p:cNvPr id="40968" name="Rectangle 8"/>
          <p:cNvSpPr>
            <a:spLocks noGrp="1" noChangeArrowheads="1"/>
          </p:cNvSpPr>
          <p:nvPr>
            <p:ph type="ctrTitle"/>
          </p:nvPr>
        </p:nvSpPr>
        <p:spPr>
          <a:xfrm>
            <a:off x="0" y="5229225"/>
            <a:ext cx="9144000" cy="500063"/>
          </a:xfrm>
        </p:spPr>
        <p:txBody>
          <a:bodyPr/>
          <a:lstStyle/>
          <a:p>
            <a:pPr eaLnBrk="1" hangingPunct="1">
              <a:defRPr/>
            </a:pPr>
            <a:r>
              <a:rPr lang="es-ES" sz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3860800"/>
            <a:ext cx="9144000" cy="24399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itchFamily="2" charset="0"/>
              </a:rPr>
              <a:t>La naturaleza esperaba tu visita </a:t>
            </a:r>
            <a:br>
              <a:rPr lang="es-ES" sz="4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itchFamily="2" charset="0"/>
              </a:rPr>
            </a:br>
            <a:r>
              <a:rPr lang="es-ES" sz="4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itchFamily="2" charset="0"/>
              </a:rPr>
              <a:t>desde hace millones de años</a:t>
            </a:r>
            <a:r>
              <a:rPr lang="es-ES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itchFamily="2" charset="0"/>
              </a:rPr>
              <a:t>.</a:t>
            </a:r>
          </a:p>
          <a:p>
            <a:pPr algn="ctr">
              <a:defRPr/>
            </a:pPr>
            <a:r>
              <a:rPr lang="es-ES" sz="5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itchFamily="2" charset="0"/>
              </a:rPr>
              <a:t>¡GRACIAS!</a:t>
            </a:r>
            <a:r>
              <a:rPr lang="es-ES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itchFamily="2" charset="0"/>
              </a:rPr>
              <a:t/>
            </a:r>
            <a:br>
              <a:rPr lang="es-ES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itchFamily="2" charset="0"/>
              </a:rPr>
            </a:br>
            <a:endParaRPr lang="es-MX" sz="105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</a:endParaRPr>
          </a:p>
        </p:txBody>
      </p:sp>
    </p:spTree>
  </p:cSld>
  <p:clrMapOvr>
    <a:masterClrMapping/>
  </p:clrMapOvr>
  <p:transition spd="slow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09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09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09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7" grpId="0" build="p"/>
      <p:bldP spid="40968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aturaleza-">
  <a:themeElements>
    <a:clrScheme name="1-La Naturalez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-La Naturalez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-La Naturalez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-La Naturalez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-La Naturalez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-La Naturalez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-La Naturalez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-La Naturalez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-La Naturalez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-La Naturalez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-La Naturalez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-La Naturalez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-La Naturalez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-La Naturalez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Naturaleza-</Template>
  <TotalTime>2</TotalTime>
  <Words>43</Words>
  <Application>Microsoft Office PowerPoint</Application>
  <PresentationFormat>Presentación en pantalla (4:3)</PresentationFormat>
  <Paragraphs>40</Paragraphs>
  <Slides>21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8" baseType="lpstr">
      <vt:lpstr>Arial</vt:lpstr>
      <vt:lpstr>Calibri</vt:lpstr>
      <vt:lpstr>Mistral</vt:lpstr>
      <vt:lpstr>AR BERKLEY</vt:lpstr>
      <vt:lpstr>AR BLANCA</vt:lpstr>
      <vt:lpstr>Naturaleza-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2019-05-10T07:16:19Z</dcterms:created>
  <dcterms:modified xsi:type="dcterms:W3CDTF">2019-05-10T07:18:30Z</dcterms:modified>
</cp:coreProperties>
</file>