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sCf9ncg3D8f1WT1Cctfug" hashData="BuN1DUVeAOp7fu6VB5OkH1W3+t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A32013-AF05-4A06-A6C6-251C4A0E95ED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27D6077-6A3A-47F0-BCD4-0898FD562F0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159EA3-27D9-493B-A055-B32F88E39FFF}" type="slidenum">
              <a:rPr 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95ADA-6579-4204-97DA-FD5B25E29021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D793A-254A-4AFD-BFC6-AEDBA6FC6B3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F7D71-4A4D-4965-B2F3-2A8AA8DBC2D3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50596-7700-4F02-8072-330C5F97CC4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BFA63-67A3-4E53-819B-7F3E80349E02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283AF-2E61-4109-AA9B-BAC5B00B0A5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5731C-915F-48EA-BCCF-485FFE0FCD25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92D17-A6C0-47D0-80CA-68A3F2C656F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A314A-E704-4431-9AE7-036C3AA8B1BE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45CE0-4636-4C7E-A266-D37CB0D4603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B2280-D6F8-4697-823C-030466909509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5E969-6FFE-425E-A1E9-EFFCEEA9661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ABA22-E2C8-4BD7-AE2F-682B7B107F4F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455BD-4CAC-4E4D-A3AC-21120CE0F38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C2A41-EA95-48A6-BCAE-8500D5908BFE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118F0-7BDE-4170-9C49-23988FE4894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147A4-8F3F-43DA-A675-84C26B7A87B1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ED156-9FAF-4625-A014-A95DF9B17BB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9F7B6-E68C-4816-8D13-7172D2D0DBD9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2BEC1-FE39-4269-8DDB-A3608913C0C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7207D-A2C1-439C-87C7-2A713F09ACE0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A8126-52A9-42E7-9A50-1363CEE63A0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C799C8-5DE2-4B53-94F8-8314F719AF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8A77E9-EF02-4151-8F3F-807620A810BC}" type="datetimeFigureOut">
              <a:rPr lang="es-AR"/>
              <a:pPr>
                <a:defRPr/>
              </a:pPr>
              <a:t>08/01/2015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0D10AB-A19E-4DA7-8350-CC261DD4A56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15296E-234C-45E0-9945-790DB20BB0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Diapositiva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31358" y="260648"/>
            <a:ext cx="8712642" cy="584775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Cómo verías el mundo si fueras un pájaro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18000">
    <p:split dir="in"/>
    <p:sndAc>
      <p:stSnd loop="1">
        <p:snd r:embed="rId2" name="Cancion de la ternu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611938"/>
            <a:ext cx="169227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ver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ver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ver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ver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611938"/>
            <a:ext cx="169227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611938"/>
            <a:ext cx="169227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iapositiva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ll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iapositiva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597650"/>
            <a:ext cx="16922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Angélica Italia</a:t>
            </a:r>
          </a:p>
        </p:txBody>
      </p:sp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043608" y="260648"/>
            <a:ext cx="6768752" cy="769441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4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ANGÉLICA ITALIA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5842000"/>
            <a:ext cx="42116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Texto: Cómo verías el mundo si fueras un pájaro.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Material extraído de la red.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agradecimiento especial a mis amigos.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Ignacio Balanzat Pérez y Luis Moyano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Pps</a:t>
            </a:r>
            <a:r>
              <a:rPr lang="es-AR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sin fines de lucro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5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 verias el mundo si fueras un paja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verias el mundo si fueras un pajaro</Template>
  <TotalTime>3</TotalTime>
  <Words>224</Words>
  <Application>Microsoft Office PowerPoint</Application>
  <PresentationFormat>Presentación en pantalla (4:3)</PresentationFormat>
  <Paragraphs>75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Calibri</vt:lpstr>
      <vt:lpstr>Arial</vt:lpstr>
      <vt:lpstr>Como verias el mundo si fueras un pajaro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2015-01-08T11:34:07Z</dcterms:created>
  <dcterms:modified xsi:type="dcterms:W3CDTF">2015-01-08T11:37:25Z</dcterms:modified>
</cp:coreProperties>
</file>