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4" r:id="rId4"/>
    <p:sldId id="257" r:id="rId5"/>
    <p:sldId id="258" r:id="rId6"/>
    <p:sldId id="285" r:id="rId7"/>
    <p:sldId id="259" r:id="rId8"/>
    <p:sldId id="260" r:id="rId9"/>
    <p:sldId id="286" r:id="rId10"/>
    <p:sldId id="261" r:id="rId11"/>
    <p:sldId id="262" r:id="rId12"/>
    <p:sldId id="287" r:id="rId13"/>
    <p:sldId id="263" r:id="rId14"/>
    <p:sldId id="264" r:id="rId15"/>
    <p:sldId id="288" r:id="rId16"/>
    <p:sldId id="265" r:id="rId17"/>
    <p:sldId id="266" r:id="rId18"/>
    <p:sldId id="289" r:id="rId19"/>
    <p:sldId id="267" r:id="rId20"/>
    <p:sldId id="268" r:id="rId21"/>
    <p:sldId id="290" r:id="rId22"/>
    <p:sldId id="269" r:id="rId23"/>
    <p:sldId id="270" r:id="rId24"/>
    <p:sldId id="291" r:id="rId25"/>
    <p:sldId id="271" r:id="rId26"/>
    <p:sldId id="272" r:id="rId27"/>
    <p:sldId id="292" r:id="rId28"/>
    <p:sldId id="273" r:id="rId29"/>
    <p:sldId id="274" r:id="rId30"/>
    <p:sldId id="293" r:id="rId31"/>
    <p:sldId id="275" r:id="rId32"/>
    <p:sldId id="276" r:id="rId33"/>
    <p:sldId id="294" r:id="rId34"/>
    <p:sldId id="277" r:id="rId35"/>
    <p:sldId id="278" r:id="rId36"/>
    <p:sldId id="279" r:id="rId37"/>
    <p:sldId id="280" r:id="rId38"/>
    <p:sldId id="295" r:id="rId39"/>
    <p:sldId id="281" r:id="rId40"/>
    <p:sldId id="282" r:id="rId41"/>
    <p:sldId id="283" r:id="rId42"/>
    <p:sldId id="296" r:id="rId43"/>
    <p:sldId id="297" r:id="rId44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9xas6jW/0UDiVaYRMPhDg==" hashData="fgq5xjNzfbEVRj2Q6R0JGGNUBX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84" d="100"/>
          <a:sy n="84" d="100"/>
        </p:scale>
        <p:origin x="-576" y="-31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CE004-349D-4403-890B-ED31996F69B1}" type="datetimeFigureOut">
              <a:rPr lang="pt-BR"/>
              <a:pPr>
                <a:defRPr/>
              </a:pPr>
              <a:t>01/08/2021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CA8E5-2CA8-4012-9E8A-1818911C16C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7193367"/>
      </p:ext>
    </p:extLst>
  </p:cSld>
  <p:clrMapOvr>
    <a:masterClrMapping/>
  </p:clrMapOvr>
  <p:transition spd="slow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F7C0EA-38A1-4A46-9827-4C8C276EAC86}" type="datetimeFigureOut">
              <a:rPr lang="pt-BR"/>
              <a:pPr>
                <a:defRPr/>
              </a:pPr>
              <a:t>01/08/2021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A4F18-6053-47E1-99C2-CD91BF29E42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3628699"/>
      </p:ext>
    </p:extLst>
  </p:cSld>
  <p:clrMapOvr>
    <a:masterClrMapping/>
  </p:clrMapOvr>
  <p:transition spd="slow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7E99DF-D995-4ACC-8BEB-97E1357BAF65}" type="datetimeFigureOut">
              <a:rPr lang="pt-BR"/>
              <a:pPr>
                <a:defRPr/>
              </a:pPr>
              <a:t>01/08/2021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E5AA3-9771-4BE4-B253-11A0FE343E9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743669"/>
      </p:ext>
    </p:extLst>
  </p:cSld>
  <p:clrMapOvr>
    <a:masterClrMapping/>
  </p:clrMapOvr>
  <p:transition spd="slow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87E83-B3A0-4849-B39E-567A41BF9BA0}" type="datetimeFigureOut">
              <a:rPr lang="pt-BR"/>
              <a:pPr>
                <a:defRPr/>
              </a:pPr>
              <a:t>01/08/2021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7B131-4582-47BF-8956-EAC4177EB29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0941225"/>
      </p:ext>
    </p:extLst>
  </p:cSld>
  <p:clrMapOvr>
    <a:masterClrMapping/>
  </p:clrMapOvr>
  <p:transition spd="slow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4D508-7040-4FC5-B3B7-06B0B873EA65}" type="datetimeFigureOut">
              <a:rPr lang="pt-BR"/>
              <a:pPr>
                <a:defRPr/>
              </a:pPr>
              <a:t>01/08/2021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0BAF5-9B36-4546-9C63-D92A852894F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6771589"/>
      </p:ext>
    </p:extLst>
  </p:cSld>
  <p:clrMapOvr>
    <a:masterClrMapping/>
  </p:clrMapOvr>
  <p:transition spd="slow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1B24F-1CF0-4C07-B059-303738076444}" type="datetimeFigureOut">
              <a:rPr lang="pt-BR"/>
              <a:pPr>
                <a:defRPr/>
              </a:pPr>
              <a:t>01/08/2021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BEE0E-DB1F-470F-B6C0-37B741796DF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2310338"/>
      </p:ext>
    </p:extLst>
  </p:cSld>
  <p:clrMapOvr>
    <a:masterClrMapping/>
  </p:clrMapOvr>
  <p:transition spd="slow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7942D-846E-486F-AC93-9D825DF6553E}" type="datetimeFigureOut">
              <a:rPr lang="pt-BR"/>
              <a:pPr>
                <a:defRPr/>
              </a:pPr>
              <a:t>01/08/2021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6D55EB-20E7-4104-BB88-C122BD35462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2207986"/>
      </p:ext>
    </p:extLst>
  </p:cSld>
  <p:clrMapOvr>
    <a:masterClrMapping/>
  </p:clrMapOvr>
  <p:transition spd="slow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8CF25-2E53-4F19-A85E-86DBD9CB7125}" type="datetimeFigureOut">
              <a:rPr lang="pt-BR"/>
              <a:pPr>
                <a:defRPr/>
              </a:pPr>
              <a:t>01/08/2021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6B98A-5A24-4EA6-A179-C0A0FC059AC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4528248"/>
      </p:ext>
    </p:extLst>
  </p:cSld>
  <p:clrMapOvr>
    <a:masterClrMapping/>
  </p:clrMapOvr>
  <p:transition spd="slow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480A6-A389-44BB-89E2-C56FDB729DB3}" type="datetimeFigureOut">
              <a:rPr lang="pt-BR"/>
              <a:pPr>
                <a:defRPr/>
              </a:pPr>
              <a:t>01/08/2021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18434-0AD1-42C2-8951-A173D0F803F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8717318"/>
      </p:ext>
    </p:extLst>
  </p:cSld>
  <p:clrMapOvr>
    <a:masterClrMapping/>
  </p:clrMapOvr>
  <p:transition spd="slow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9149A-B979-45E4-9FB1-DF6D9BBE4EE7}" type="datetimeFigureOut">
              <a:rPr lang="pt-BR"/>
              <a:pPr>
                <a:defRPr/>
              </a:pPr>
              <a:t>01/08/2021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2024F-3209-42B0-A0F1-50EA6D75BA3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8103790"/>
      </p:ext>
    </p:extLst>
  </p:cSld>
  <p:clrMapOvr>
    <a:masterClrMapping/>
  </p:clrMapOvr>
  <p:transition spd="slow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F20B9-2C7B-475F-9932-2329218D9EB4}" type="datetimeFigureOut">
              <a:rPr lang="pt-BR"/>
              <a:pPr>
                <a:defRPr/>
              </a:pPr>
              <a:t>01/08/2021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74719A-5BDF-44AF-89F9-AE2BEB2DFA9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2898192"/>
      </p:ext>
    </p:extLst>
  </p:cSld>
  <p:clrMapOvr>
    <a:masterClrMapping/>
  </p:clrMapOvr>
  <p:transition spd="slow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439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4FF74F8-FC3D-4D53-8C54-F1B1E26A2634}" type="datetimeFigureOut">
              <a:rPr lang="pt-BR"/>
              <a:pPr>
                <a:defRPr/>
              </a:pPr>
              <a:t>01/08/2021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B9E9478-8DB9-4BF7-9FFF-C8E89DEAD56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3" descr="1325739-1920x1080-Valentine-Light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4554"/>
            <a:ext cx="9144000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539552" y="339502"/>
            <a:ext cx="396044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AR JULIAN" pitchFamily="2" charset="0"/>
                <a:cs typeface="+mn-cs"/>
              </a:rPr>
              <a:t>COLORIDO</a:t>
            </a:r>
            <a:r>
              <a:rPr lang="pt-BR" sz="400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AR JULIAN" pitchFamily="2" charset="0"/>
                <a:cs typeface="+mn-cs"/>
              </a:rPr>
              <a:t>...</a:t>
            </a:r>
          </a:p>
        </p:txBody>
      </p:sp>
    </p:spTree>
  </p:cSld>
  <p:clrMapOvr>
    <a:masterClrMapping/>
  </p:clrMapOvr>
  <p:transition spd="slow">
    <p:split/>
    <p:sndAc>
      <p:stSnd loop="1">
        <p:snd r:embed="rId2" name="ray coniff - bolero de rave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" descr="1396652-1920x1080-[DesktopNexus_com]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1359657-1920x1080-[DesktopNexus_com]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 descr="1360561-1920x1080-[DesktopNexus_com]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596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" descr="girl_posing_autumn-wallpaper-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1360573-1920x1080-[DesktopNexus_com]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1" descr="1361583-1920x1080-soft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 descr="sweet_blonde_woman-wallpaper-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" descr="1365815-1920x1080-wp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1368607-1920x1080-[DesktopNexus_com]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beautiful_nina_dobrev-wallpaper-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 descr="1370444-1920x1080-[DesktopNexus_com]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1370658-1920x1080-[DesktopNexus_com]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 descr="girls_with_colored_dresses-wallpaper-1920x12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1374114-1920x1080-[DesktopNexus_com]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1394933-1920x1080-[DesktopNexus_com]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seduction-wallpaper-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1395210-1920x1080-[DesktopNexus_com]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Full%20HD%20Wallpaper%20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anne_hathaway_tods-wallpaper-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beach_22-wallpaper-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Blue_Mushroom_Reflection_1920x12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1" descr="girl_fantasy-wallpaper-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 descr="star_wars_fiction_planet-wallpaper-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vibrant-wallpaper-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1" descr="girls_7-wallpaper-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Wallpapers-room_com___WATN_Wallpaper_pack_by_Antiexplosives_1680x10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3D-graphics_Circular_pattern_029131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lana_del_rey_trust_no_one-wallpaper-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 descr="1394185-1920x1080-[DesktopNexus_com]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 descr="1396074-1920x1080-[DesktopNexus_com]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 descr="ali_larter_3-wallpaper-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1" descr="1398738-1920x1080-[DesktopNexus_com]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1" descr="1398746-1920x1080-[DesktopNexus_com]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Imagem 2" descr="beautiful_woman_in_red-wallpaper-1920x108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m 1" descr="1398747-1920x1080-[DesktopNexus_com]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m 1" descr="1399001-1920x1080-[DesktopNexus_com]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m 1" descr="girl_48-wallpaper-1920x12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m 1" descr="1399236-1920x1080-[DesktopNexus_com]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m 2" descr="Black_HD_Wallpapers_1_by_moode4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m 2" descr="sexy_mandy_lange-wallpaper-1920x12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m 1" descr="Love__037999_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uleurs .. 26 03 2013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Couleurs .. 26 03 2013</Template>
  <TotalTime>3</TotalTime>
  <Words>18</Words>
  <Application>Microsoft Office PowerPoint</Application>
  <PresentationFormat>Presentación en pantalla (16:9)</PresentationFormat>
  <Paragraphs>3</Paragraphs>
  <Slides>42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6" baseType="lpstr">
      <vt:lpstr>Calibri</vt:lpstr>
      <vt:lpstr>Arial</vt:lpstr>
      <vt:lpstr>Couleurs .. 26 03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2021-08-01T16:25:25Z</dcterms:created>
  <dcterms:modified xsi:type="dcterms:W3CDTF">2021-08-01T16:28:37Z</dcterms:modified>
</cp:coreProperties>
</file>