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3" r:id="rId9"/>
    <p:sldId id="265" r:id="rId10"/>
    <p:sldId id="267" r:id="rId11"/>
    <p:sldId id="268" r:id="rId12"/>
    <p:sldId id="269" r:id="rId13"/>
    <p:sldId id="270" r:id="rId14"/>
    <p:sldId id="274" r:id="rId15"/>
    <p:sldId id="277" r:id="rId16"/>
    <p:sldId id="280" r:id="rId17"/>
    <p:sldId id="282" r:id="rId18"/>
    <p:sldId id="285" r:id="rId19"/>
    <p:sldId id="287" r:id="rId20"/>
    <p:sldId id="288" r:id="rId21"/>
    <p:sldId id="289" r:id="rId22"/>
    <p:sldId id="292" r:id="rId23"/>
    <p:sldId id="293" r:id="rId24"/>
    <p:sldId id="295" r:id="rId25"/>
    <p:sldId id="296" r:id="rId26"/>
    <p:sldId id="299" r:id="rId27"/>
    <p:sldId id="302" r:id="rId28"/>
    <p:sldId id="305" r:id="rId29"/>
    <p:sldId id="306" r:id="rId30"/>
    <p:sldId id="308" r:id="rId31"/>
    <p:sldId id="309" r:id="rId32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xyYUE1VxCVyjW7cMHLk3w==" hashData="gTujSbO4oz5YnZKvZNXg90zP0P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D792B-6407-4450-9508-09AF51132FAA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92514679"/>
      </p:ext>
    </p:extLst>
  </p:cSld>
  <p:clrMapOvr>
    <a:masterClrMapping/>
  </p:clrMapOvr>
  <p:transition spd="slow" advTm="55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51ADB-A2DC-49A9-84C4-E274AC0AB435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68020487"/>
      </p:ext>
    </p:extLst>
  </p:cSld>
  <p:clrMapOvr>
    <a:masterClrMapping/>
  </p:clrMapOvr>
  <p:transition spd="slow" advTm="55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BFB30-EF9B-4E1E-8FCC-4F3110A60701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40854646"/>
      </p:ext>
    </p:extLst>
  </p:cSld>
  <p:clrMapOvr>
    <a:masterClrMapping/>
  </p:clrMapOvr>
  <p:transition spd="slow" advTm="55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C6811A-3DA1-4A28-9E09-479C019A05A3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62592419"/>
      </p:ext>
    </p:extLst>
  </p:cSld>
  <p:clrMapOvr>
    <a:masterClrMapping/>
  </p:clrMapOvr>
  <p:transition spd="slow" advTm="55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36FBF-2E69-4936-B291-FC55897C0AC8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40645608"/>
      </p:ext>
    </p:extLst>
  </p:cSld>
  <p:clrMapOvr>
    <a:masterClrMapping/>
  </p:clrMapOvr>
  <p:transition spd="slow" advTm="55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A47CC6-AAF9-4546-9CE8-89BDC1D294B0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80791051"/>
      </p:ext>
    </p:extLst>
  </p:cSld>
  <p:clrMapOvr>
    <a:masterClrMapping/>
  </p:clrMapOvr>
  <p:transition spd="slow" advTm="55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5C3BD-9DBC-4BAC-A672-E202A13BBB31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81554661"/>
      </p:ext>
    </p:extLst>
  </p:cSld>
  <p:clrMapOvr>
    <a:masterClrMapping/>
  </p:clrMapOvr>
  <p:transition spd="slow" advTm="55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476D0E-330A-4A68-AA82-FA524CA3E548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57337489"/>
      </p:ext>
    </p:extLst>
  </p:cSld>
  <p:clrMapOvr>
    <a:masterClrMapping/>
  </p:clrMapOvr>
  <p:transition spd="slow" advTm="55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F245DE-87C4-4E2D-90C5-8EA11A85CCD9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42942094"/>
      </p:ext>
    </p:extLst>
  </p:cSld>
  <p:clrMapOvr>
    <a:masterClrMapping/>
  </p:clrMapOvr>
  <p:transition spd="slow" advTm="55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3FF13-66CC-48BB-89A5-3994E326361B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75157645"/>
      </p:ext>
    </p:extLst>
  </p:cSld>
  <p:clrMapOvr>
    <a:masterClrMapping/>
  </p:clrMapOvr>
  <p:transition spd="slow" advTm="55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9CC00B-7512-480C-92B3-AB7CD71B37CA}" type="slidenum">
              <a:rPr lang="es-AR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71988619"/>
      </p:ext>
    </p:extLst>
  </p:cSld>
  <p:clrMapOvr>
    <a:masterClrMapping/>
  </p:clrMapOvr>
  <p:transition spd="slow" advTm="55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640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modificar el estilo de texto del patrón</a:t>
            </a:r>
          </a:p>
          <a:p>
            <a:pPr lvl="1"/>
            <a:r>
              <a:rPr lang="es-AR" smtClean="0"/>
              <a:t>Segundo nivel</a:t>
            </a:r>
          </a:p>
          <a:p>
            <a:pPr lvl="2"/>
            <a:r>
              <a:rPr lang="es-AR" smtClean="0"/>
              <a:t>Tercer nivel</a:t>
            </a:r>
          </a:p>
          <a:p>
            <a:pPr lvl="3"/>
            <a:r>
              <a:rPr lang="es-AR" smtClean="0"/>
              <a:t>Cuarto nivel</a:t>
            </a:r>
          </a:p>
          <a:p>
            <a:pPr lvl="4"/>
            <a:r>
              <a:rPr lang="es-A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A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A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237765A-021F-4310-B0A1-A19EB43AD4E1}" type="slidenum">
              <a:rPr lang="es-AR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5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2052" name="Picture 4" descr="1255897544sg5Y6i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835150" y="115888"/>
            <a:ext cx="5372100" cy="714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b="1" kern="10">
                <a:ln w="9525" cap="rnd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Rounded MT Bold"/>
              </a:rPr>
              <a:t>COLORES ROJOS</a:t>
            </a:r>
          </a:p>
        </p:txBody>
      </p:sp>
    </p:spTree>
  </p:cSld>
  <p:clrMapOvr>
    <a:masterClrMapping/>
  </p:clrMapOvr>
  <p:transition spd="slow" advTm="5500">
    <p:split orient="vert"/>
    <p:sndAc>
      <p:stSnd loop="1">
        <p:snd r:embed="rId2" name="sound01.19        piano     Autumn 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075" name="Picture 3" descr="12500280653siKjqz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099" name="Picture 3" descr="1231960920L9BUQs7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123" name="Picture 3" descr="1232808680zsjN35F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6147" name="Picture 3" descr="1221553671SfzvUeS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8195" name="Picture 3" descr="1238935118eDhGmlx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9219" name="Picture 3" descr="1235424456b4kl9vw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6" t="3510" r="3125" b="4446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1267" name="Picture 3" descr="1240579049kxRIeI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3315" name="Picture 3" descr="1234366441GXvYDyk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4339" name="Picture 3" descr="1227511714c4PGAJ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5363" name="Picture 3" descr="1242442325UGZtEqw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6387" name="Picture 3" descr="1243148131g2GjanX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20483" name="Picture 3" descr="1252535005wtUVytc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23555" name="Picture 3" descr="1227928620qRLtSv8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26627" name="Picture 3" descr="1292910461AhM7lGU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28675" name="Picture 3" descr="1241464888bI3lSqv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2" t="1578" r="2946" b="1367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1747" name="Picture 3" descr="1246767493LHXP2mM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3795" name="Picture 3" descr="1224115456vxMhMnK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4819" name="Picture 3" descr="1270031315bzTUXkK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4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5843" name="Picture 3" descr="1280345185rGVsiIM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8915" name="Picture 3" descr="12275731014SIBj9Q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9939" name="Picture 3" descr="1239348834F5ihWEM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1987" name="Picture 3" descr="1218711655B56luUM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3011" name="Picture 3" descr="12320853296SQzB9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6083" name="Picture 3" descr="1256865308Ic3rhc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9155" name="Picture 3" descr="1258132435tmwb9iV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2227" name="Picture 3" descr="12572789088bzcQxN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3251" name="Picture 3" descr="12458729426Eyrnv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5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303447" y="1489065"/>
            <a:ext cx="4786346" cy="317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FIN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leur - Rouge .. 14 05 2019 ">
  <a:themeElements>
    <a:clrScheme name="Rosso z.muz. 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sso z.muz. 3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sso z.muz. 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o z.muz. 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o z.muz. 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o z.muz. 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o z.muz. 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o z.muz. 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o z.muz. 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o z.muz. 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o z.muz. 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o z.muz. 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o z.muz. 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o z.muz. 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Couleur - Rouge .. 14 05 2019 </Template>
  <TotalTime>3</TotalTime>
  <Words>19</Words>
  <Application>Microsoft Office PowerPoint</Application>
  <PresentationFormat>Presentación en pantalla (4:3)</PresentationFormat>
  <Paragraphs>4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Couleur - Rouge .. 14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2019-06-20T10:45:13Z</dcterms:created>
  <dcterms:modified xsi:type="dcterms:W3CDTF">2019-06-20T10:48:30Z</dcterms:modified>
</cp:coreProperties>
</file>