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60" r:id="rId3"/>
    <p:sldId id="262" r:id="rId4"/>
    <p:sldId id="268" r:id="rId5"/>
    <p:sldId id="269" r:id="rId6"/>
    <p:sldId id="261" r:id="rId7"/>
    <p:sldId id="263" r:id="rId8"/>
    <p:sldId id="265" r:id="rId9"/>
    <p:sldId id="266" r:id="rId10"/>
    <p:sldId id="267" r:id="rId11"/>
    <p:sldId id="270" r:id="rId12"/>
    <p:sldId id="271" r:id="rId13"/>
    <p:sldId id="273" r:id="rId14"/>
    <p:sldId id="274" r:id="rId15"/>
    <p:sldId id="275" r:id="rId16"/>
    <p:sldId id="277" r:id="rId17"/>
    <p:sldId id="276" r:id="rId18"/>
    <p:sldId id="278" r:id="rId19"/>
    <p:sldId id="279" r:id="rId20"/>
    <p:sldId id="272" r:id="rId21"/>
    <p:sldId id="264" r:id="rId22"/>
    <p:sldId id="280" r:id="rId23"/>
    <p:sldId id="281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nWsnIapVJl2YBUX0s9d3g==" hashData="t/jpKTH/CnSB1814f1L+a6jEo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00"/>
    <a:srgbClr val="FFFF66"/>
    <a:srgbClr val="CC9900"/>
    <a:srgbClr val="CC66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DED26-0CCF-4173-8EC6-8F29821C133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59574"/>
      </p:ext>
    </p:extLst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7446A9-1762-4279-965B-8D69EF61EA4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476647"/>
      </p:ext>
    </p:extLst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40109-10F3-4ED0-A627-5365F6BFCF1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352841"/>
      </p:ext>
    </p:extLst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B5FAD-7F8B-43E5-979D-A956B912B3A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532001"/>
      </p:ext>
    </p:extLst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2C03FB-D03A-4DBE-BB0A-1D8BADBED0D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9761"/>
      </p:ext>
    </p:extLst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E19B6-D454-44C7-A38D-928EECC1D1D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800991"/>
      </p:ext>
    </p:extLst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A4E84A-3365-4B34-B6E3-6982AF193E4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009380"/>
      </p:ext>
    </p:extLst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76AC5D-743E-4055-88C1-9B330067DAE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556714"/>
      </p:ext>
    </p:extLst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9DEA3-B366-498B-8F61-F4EF4635F2B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461892"/>
      </p:ext>
    </p:extLst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DA9EEF-B43F-4681-80EB-89730D87720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353423"/>
      </p:ext>
    </p:extLst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7A7A3F-9D2A-44F4-A587-53AABE7A051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507242"/>
      </p:ext>
    </p:extLst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395FACA-2BA2-4C15-B686-478C98C045D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758428"/>
      </p:ext>
    </p:extLst>
  </p:cSld>
  <p:clrMapOvr>
    <a:masterClrMapping/>
  </p:clrMapOvr>
  <p:transition spd="slow" advTm="6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672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009F6B-032F-466E-825B-8C2AE5FC7215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6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Pumpkin_in_autumn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010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2" name="WordArt 6"/>
          <p:cNvSpPr>
            <a:spLocks noChangeArrowheads="1" noChangeShapeType="1" noTextEdit="1"/>
          </p:cNvSpPr>
          <p:nvPr/>
        </p:nvSpPr>
        <p:spPr bwMode="auto">
          <a:xfrm>
            <a:off x="2209800" y="762000"/>
            <a:ext cx="4495800" cy="2667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spc="720">
                <a:gradFill rotWithShape="0">
                  <a:gsLst>
                    <a:gs pos="0">
                      <a:srgbClr val="CC9900"/>
                    </a:gs>
                    <a:gs pos="50000">
                      <a:srgbClr val="FF9900"/>
                    </a:gs>
                    <a:gs pos="100000">
                      <a:srgbClr val="CC9900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Magic</a:t>
            </a:r>
          </a:p>
          <a:p>
            <a:pPr algn="ctr"/>
            <a:r>
              <a:rPr lang="es-ES" sz="3600" b="1" kern="10" spc="720">
                <a:gradFill rotWithShape="0">
                  <a:gsLst>
                    <a:gs pos="0">
                      <a:srgbClr val="CC9900"/>
                    </a:gs>
                    <a:gs pos="50000">
                      <a:srgbClr val="FF9900"/>
                    </a:gs>
                    <a:gs pos="100000">
                      <a:srgbClr val="CC9900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Autumnal</a:t>
            </a:r>
          </a:p>
          <a:p>
            <a:pPr algn="ctr"/>
            <a:r>
              <a:rPr lang="es-ES" sz="3600" b="1" kern="10" spc="720">
                <a:gradFill rotWithShape="0">
                  <a:gsLst>
                    <a:gs pos="0">
                      <a:srgbClr val="CC9900"/>
                    </a:gs>
                    <a:gs pos="50000">
                      <a:srgbClr val="FF9900"/>
                    </a:gs>
                    <a:gs pos="100000">
                      <a:srgbClr val="CC9900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Colours</a:t>
            </a:r>
          </a:p>
        </p:txBody>
      </p:sp>
    </p:spTree>
  </p:cSld>
  <p:clrMapOvr>
    <a:masterClrMapping/>
  </p:clrMapOvr>
  <p:transition spd="slow" advTm="6000">
    <p:zoom/>
    <p:sndAc>
      <p:stSnd>
        <p:snd r:embed="rId2" name="autumnlea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ph30007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691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8" name="Picture 6" descr="Autumn's Beauty, Ontario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pumkins b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wcle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autumn orange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086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Pumkin Spice Poppet-1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926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7" name="Picture 7" descr="Pumkin Spice Popp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0"/>
            <a:ext cx="4953000" cy="355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Pumkin Spice Popp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pimkin vagon [800x600]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2" name="Picture 6" descr="pimkin vagon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fallTree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Autumn6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8" name="Picture 6" descr="Autumn6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matin d'automne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tmFilter="0, 0; .2, .5; .8, .5; 1, 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0" autoRev="1" fill="hold"/>
                                        <p:tgtEl>
                                          <p:spTgt spid="276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'automne au parc bordelais !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IMG_3953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autumn leaves pumpkin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pumkins 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apple_tree_close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348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pumkin_man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autumn corn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800px-Pumpkin_&amp;_gourds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girl and pumk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Harvest Pumpkin Cobbl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autumn in garden [800x600]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900" name="Rectangle 12"/>
          <p:cNvSpPr>
            <a:spLocks noChangeArrowheads="1"/>
          </p:cNvSpPr>
          <p:nvPr/>
        </p:nvSpPr>
        <p:spPr bwMode="auto">
          <a:xfrm>
            <a:off x="457200" y="8382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3600" b="1">
                <a:solidFill>
                  <a:srgbClr val="FFFF66"/>
                </a:solidFill>
                <a:latin typeface="Monotype Corsiva" pitchFamily="66" charset="0"/>
              </a:rPr>
              <a:t>Music:</a:t>
            </a:r>
            <a:br>
              <a:rPr lang="en-US" sz="3600" b="1">
                <a:solidFill>
                  <a:srgbClr val="FFFF66"/>
                </a:solidFill>
                <a:latin typeface="Monotype Corsiva" pitchFamily="66" charset="0"/>
              </a:rPr>
            </a:br>
            <a:r>
              <a:rPr lang="en-US" sz="3600" b="1">
                <a:solidFill>
                  <a:srgbClr val="FFFF66"/>
                </a:solidFill>
                <a:latin typeface="Monotype Corsiva" pitchFamily="66" charset="0"/>
              </a:rPr>
              <a:t>Nat King Cole- Autumn leaves</a:t>
            </a:r>
          </a:p>
        </p:txBody>
      </p:sp>
      <p:sp>
        <p:nvSpPr>
          <p:cNvPr id="37902" name="Rectangle 14"/>
          <p:cNvSpPr>
            <a:spLocks noChangeArrowheads="1"/>
          </p:cNvSpPr>
          <p:nvPr/>
        </p:nvSpPr>
        <p:spPr bwMode="auto">
          <a:xfrm>
            <a:off x="381000" y="57150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3200" b="1">
                <a:solidFill>
                  <a:srgbClr val="FFCC00"/>
                </a:solidFill>
                <a:latin typeface="Monotype Corsiva" pitchFamily="66" charset="0"/>
              </a:rPr>
              <a:t>Created by Raissa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0" grpId="0"/>
      <p:bldP spid="3790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lores magicos del otoño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colores magicos del otoño</Template>
  <TotalTime>5</TotalTime>
  <Words>24</Words>
  <Application>Microsoft Office PowerPoint</Application>
  <PresentationFormat>Presentación en pantalla (4:3)</PresentationFormat>
  <Paragraphs>7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colores magicos del otoño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Music: Nat King Cole- Autumn leaves</dc:description>
  <cp:lastModifiedBy>Jose Luis</cp:lastModifiedBy>
  <cp:revision>2</cp:revision>
  <dcterms:created xsi:type="dcterms:W3CDTF">2021-10-28T19:47:15Z</dcterms:created>
  <dcterms:modified xsi:type="dcterms:W3CDTF">2021-10-28T19:53:08Z</dcterms:modified>
</cp:coreProperties>
</file>