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7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l/9Q8sNoqlExXIrZraLHg" hashData="EiXhR/o2gu8BuRySQiGPV2q15w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92519-E7B5-481A-AFBC-69705A77AA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04B650-0AAE-4F97-8ECA-CABD7D7C9D7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35765-6D2F-44C2-99B6-7C76A53EFD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AA6B13-ADEA-4D8E-A27B-DB5007BD73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379B2-543A-4E5F-9F92-2C399D4AE9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5BFD5-8D18-4E4D-A94D-2660C73D3D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A3B6D-2232-4C2B-B850-866A8C7A88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52E02-ECEA-493D-87FB-74AC389195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3532BA-0B09-4D30-BC27-FA6F6CD5DE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15018-D5AC-42C7-8FB0-C4B55F8FFF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BC82D-296C-467F-878B-7EAC541C1C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CFD045-5D1F-4DBC-A921-EC546D5836A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nrique\Mis%20documentos\Mi%20m&#250;sica\Hawaiana\Hawaiian%20Music%20-%20Aloha%20Oe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eces-de-color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68313" y="3017838"/>
            <a:ext cx="82073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6000" b="1" i="1" dirty="0">
                <a:solidFill>
                  <a:schemeClr val="bg1"/>
                </a:solidFill>
                <a:latin typeface="Copperplate Gothic Bold" pitchFamily="34" charset="0"/>
              </a:rPr>
              <a:t>Colores </a:t>
            </a:r>
          </a:p>
          <a:p>
            <a:r>
              <a:rPr lang="es-ES" sz="6000" b="1" i="1" dirty="0">
                <a:solidFill>
                  <a:schemeClr val="bg1"/>
                </a:solidFill>
                <a:latin typeface="Copperplate Gothic Bold" pitchFamily="34" charset="0"/>
              </a:rPr>
              <a:t>           bajo </a:t>
            </a:r>
          </a:p>
          <a:p>
            <a:r>
              <a:rPr lang="es-ES" sz="6000" b="1" i="1" dirty="0">
                <a:solidFill>
                  <a:schemeClr val="bg1"/>
                </a:solidFill>
                <a:latin typeface="Copperplate Gothic Bold" pitchFamily="34" charset="0"/>
              </a:rPr>
              <a:t>                 el mar</a:t>
            </a:r>
          </a:p>
        </p:txBody>
      </p:sp>
      <p:pic>
        <p:nvPicPr>
          <p:cNvPr id="22534" name="Hawaiian Music - Aloha Oe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 loop="1">
        <p:snd r:embed="rId3" name="poesia vital 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225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53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id_05f6a70765f846caa56263e930248f26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339975" y="333375"/>
            <a:ext cx="655161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b="1" i="1">
                <a:latin typeface="Copperplate Gothic Light" pitchFamily="34" charset="0"/>
                <a:cs typeface="Times New Roman" pitchFamily="18" charset="0"/>
              </a:rPr>
              <a:t>-</a:t>
            </a: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Lo que hoy no conseguiste, </a:t>
            </a:r>
          </a:p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con ánimo y cariño podrás lograr mañana.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id_50135952d5f74b3ca52edbcbae9940e3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889476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Sí alguna vez tus sueño se derrumban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busca un poco de luz en tu ventana,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prométete a ti mismo un arco iris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y vuelve a comenzar.</a:t>
            </a:r>
            <a:r>
              <a:rPr lang="es-ES" sz="3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id_aaba58e4be4c4ef5a3fcecdd22398bb4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539750" y="4986338"/>
            <a:ext cx="5184775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No te detengas, </a:t>
            </a:r>
          </a:p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construye nuevos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sueños</a:t>
            </a:r>
            <a:r>
              <a:rPr lang="es-ES" sz="3200" b="1" i="1">
                <a:solidFill>
                  <a:schemeClr val="bg1"/>
                </a:solidFill>
                <a:latin typeface="Copperplate Gothic Light" pitchFamily="34" charset="0"/>
                <a:cs typeface="Times New Roman" pitchFamily="18" charset="0"/>
              </a:rPr>
              <a:t>.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id_dee480a8d5314015a33faf5eabf7eba5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403350" y="188913"/>
            <a:ext cx="75072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Piensa siempre que en tu camino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nada es imposible</a:t>
            </a:r>
            <a:r>
              <a:rPr lang="es-ES" sz="3200" b="1" i="1">
                <a:solidFill>
                  <a:schemeClr val="bg1"/>
                </a:solidFill>
                <a:latin typeface="Copperplate Gothic Light" pitchFamily="34" charset="0"/>
                <a:cs typeface="Times New Roman" pitchFamily="18" charset="0"/>
              </a:rPr>
              <a:t>.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id_1828ff0890ff4468b202d0641ce72d53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204788"/>
            <a:ext cx="356393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Pon todo tu ser, en todo lo que hagas</a:t>
            </a:r>
            <a:r>
              <a:rPr lang="es-ES" sz="3200">
                <a:latin typeface="Copperplate Gothic Bold" pitchFamily="34" charset="0"/>
              </a:rPr>
              <a:t> 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700338" y="5013325"/>
            <a:ext cx="62642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</a:rPr>
              <a:t>Baña siempre tus días en el dorado resplandor del entusiasmo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id_ae2c0ca0dd54443e8e1be2dafcdcd856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23850" y="4841875"/>
            <a:ext cx="496728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Nunca más vuelvas a saludar el amanecer sin una meta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id_f13f22671406498a88203bdd9f491eb5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1763713" y="5013325"/>
            <a:ext cx="7380287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Ve hacia las oportunidades, no esperes solamente que ellas vengan a ti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id_44079164b3a74b13826e4de5b6f3207f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258888" y="5084763"/>
            <a:ext cx="620553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es más fácil levantarse de una caída, que de una cobardía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id_c475ee39e30b4b10aa9b2483822fa535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95288" y="0"/>
            <a:ext cx="7862887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no es el tiempo el que sana las heridas sino el amor y la compañía</a:t>
            </a:r>
            <a:r>
              <a:rPr lang="es-E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id_41b2c2f3ecbd4286a813a9e79bdea1df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200150" y="5013325"/>
            <a:ext cx="794385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</a:rPr>
              <a:t>Piensa que cada día es el más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</a:rPr>
              <a:t>importante y entrégale tu fuerza</a:t>
            </a:r>
            <a:br>
              <a:rPr lang="es-ES" sz="3200" b="1" i="1">
                <a:solidFill>
                  <a:schemeClr val="bg1"/>
                </a:solidFill>
                <a:latin typeface="Copperplate Gothic Bold" pitchFamily="34" charset="0"/>
              </a:rPr>
            </a:br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</a:rPr>
              <a:t>y tus deseos</a:t>
            </a:r>
            <a:r>
              <a:rPr lang="es-ES">
                <a:latin typeface="Copperplate Gothic Bold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id_e6f7ace6589e4246b0801ca51ffd2614" descr="n i d o k i d o 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0" y="260350"/>
            <a:ext cx="6300788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3200" b="1" i="1">
                <a:solidFill>
                  <a:schemeClr val="bg1"/>
                </a:solidFill>
                <a:latin typeface="Copperplate Gothic Bold" pitchFamily="34" charset="0"/>
                <a:cs typeface="Times New Roman" pitchFamily="18" charset="0"/>
              </a:rPr>
              <a:t>Mantente siempre en contacto con tu Creador a través de la Oración</a:t>
            </a:r>
            <a:r>
              <a:rPr lang="es-ES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418">
  <a:themeElements>
    <a:clrScheme name="Colores bajo el ma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lores bajo el ma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lores bajo el ma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lores bajo el ma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lores bajo el ma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lores bajo el ma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lores bajo el ma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lores bajo el ma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lores bajo el ma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lores bajo el ma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lores bajo el ma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lores bajo el ma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lores bajo el ma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lores bajo el ma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pp2418</Template>
  <TotalTime>1</TotalTime>
  <Words>145</Words>
  <Application>Microsoft Office PowerPoint</Application>
  <PresentationFormat>Presentación en pantalla (4:3)</PresentationFormat>
  <Paragraphs>19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Copperplate Gothic Bold</vt:lpstr>
      <vt:lpstr>Copperplate Gothic Light</vt:lpstr>
      <vt:lpstr>Times New Roman</vt:lpstr>
      <vt:lpstr>pp2418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2018-01-31T09:05:15Z</dcterms:created>
  <dcterms:modified xsi:type="dcterms:W3CDTF">2018-01-31T09:07:12Z</dcterms:modified>
</cp:coreProperties>
</file>