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48" r:id="rId1"/>
    <p:sldMasterId id="2147483660" r:id="rId2"/>
  </p:sld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  <p:sldId id="306" r:id="rId53"/>
    <p:sldId id="307" r:id="rId54"/>
    <p:sldId id="308" r:id="rId55"/>
    <p:sldId id="309" r:id="rId56"/>
    <p:sldId id="310" r:id="rId57"/>
    <p:sldId id="311" r:id="rId58"/>
    <p:sldId id="312" r:id="rId59"/>
    <p:sldId id="313" r:id="rId60"/>
    <p:sldId id="315" r:id="rId61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rgbClr val="000000"/>
        </a:solidFill>
        <a:latin typeface="Calibri" pitchFamily="34" charset="0"/>
        <a:ea typeface="ヒラギノ角ゴ ProN W3" charset="-128"/>
        <a:cs typeface="+mn-cs"/>
        <a:sym typeface="Calibri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rgbClr val="000000"/>
        </a:solidFill>
        <a:latin typeface="Calibri" pitchFamily="34" charset="0"/>
        <a:ea typeface="ヒラギノ角ゴ ProN W3" charset="-128"/>
        <a:cs typeface="+mn-cs"/>
        <a:sym typeface="Calibri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rgbClr val="000000"/>
        </a:solidFill>
        <a:latin typeface="Calibri" pitchFamily="34" charset="0"/>
        <a:ea typeface="ヒラギノ角ゴ ProN W3" charset="-128"/>
        <a:cs typeface="+mn-cs"/>
        <a:sym typeface="Calibri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rgbClr val="000000"/>
        </a:solidFill>
        <a:latin typeface="Calibri" pitchFamily="34" charset="0"/>
        <a:ea typeface="ヒラギノ角ゴ ProN W3" charset="-128"/>
        <a:cs typeface="+mn-cs"/>
        <a:sym typeface="Calibri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rgbClr val="000000"/>
        </a:solidFill>
        <a:latin typeface="Calibri" pitchFamily="34" charset="0"/>
        <a:ea typeface="ヒラギノ角ゴ ProN W3" charset="-128"/>
        <a:cs typeface="+mn-cs"/>
        <a:sym typeface="Calibri" pitchFamily="34" charset="0"/>
      </a:defRPr>
    </a:lvl5pPr>
    <a:lvl6pPr marL="2286000" algn="l" defTabSz="914400" rtl="0" eaLnBrk="1" latinLnBrk="0" hangingPunct="1">
      <a:defRPr kern="1200">
        <a:solidFill>
          <a:srgbClr val="000000"/>
        </a:solidFill>
        <a:latin typeface="Calibri" pitchFamily="34" charset="0"/>
        <a:ea typeface="ヒラギノ角ゴ ProN W3" charset="-128"/>
        <a:cs typeface="+mn-cs"/>
        <a:sym typeface="Calibri" pitchFamily="34" charset="0"/>
      </a:defRPr>
    </a:lvl6pPr>
    <a:lvl7pPr marL="2743200" algn="l" defTabSz="914400" rtl="0" eaLnBrk="1" latinLnBrk="0" hangingPunct="1">
      <a:defRPr kern="1200">
        <a:solidFill>
          <a:srgbClr val="000000"/>
        </a:solidFill>
        <a:latin typeface="Calibri" pitchFamily="34" charset="0"/>
        <a:ea typeface="ヒラギノ角ゴ ProN W3" charset="-128"/>
        <a:cs typeface="+mn-cs"/>
        <a:sym typeface="Calibri" pitchFamily="34" charset="0"/>
      </a:defRPr>
    </a:lvl7pPr>
    <a:lvl8pPr marL="3200400" algn="l" defTabSz="914400" rtl="0" eaLnBrk="1" latinLnBrk="0" hangingPunct="1">
      <a:defRPr kern="1200">
        <a:solidFill>
          <a:srgbClr val="000000"/>
        </a:solidFill>
        <a:latin typeface="Calibri" pitchFamily="34" charset="0"/>
        <a:ea typeface="ヒラギノ角ゴ ProN W3" charset="-128"/>
        <a:cs typeface="+mn-cs"/>
        <a:sym typeface="Calibri" pitchFamily="34" charset="0"/>
      </a:defRPr>
    </a:lvl8pPr>
    <a:lvl9pPr marL="3657600" algn="l" defTabSz="914400" rtl="0" eaLnBrk="1" latinLnBrk="0" hangingPunct="1">
      <a:defRPr kern="1200">
        <a:solidFill>
          <a:srgbClr val="000000"/>
        </a:solidFill>
        <a:latin typeface="Calibri" pitchFamily="34" charset="0"/>
        <a:ea typeface="ヒラギノ角ゴ ProN W3" charset="-128"/>
        <a:cs typeface="+mn-cs"/>
        <a:sym typeface="Calibri" pitchFamily="34" charset="0"/>
      </a:defRPr>
    </a:lvl9pPr>
  </p:defaultTextStyle>
  <p:modifyVerifier cryptProviderType="rsaFull" cryptAlgorithmClass="hash" cryptAlgorithmType="typeAny" cryptAlgorithmSid="4" spinCount="100000" saltData="DHN5vJEBM1l7gKxb+0GQTA==" hashData="GDy+f0/70m5kC3wuLqKR0QqiASs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napVertSplitter="1" vertBarState="minimized" horzBarState="maximized">
    <p:restoredLeft sz="15620"/>
    <p:restoredTop sz="94660"/>
  </p:normalViewPr>
  <p:slideViewPr>
    <p:cSldViewPr>
      <p:cViewPr>
        <p:scale>
          <a:sx n="50" d="100"/>
          <a:sy n="50" d="100"/>
        </p:scale>
        <p:origin x="-780" y="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4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slide" Target="slides/slide40.xml"/><Relationship Id="rId47" Type="http://schemas.openxmlformats.org/officeDocument/2006/relationships/slide" Target="slides/slide45.xml"/><Relationship Id="rId50" Type="http://schemas.openxmlformats.org/officeDocument/2006/relationships/slide" Target="slides/slide48.xml"/><Relationship Id="rId55" Type="http://schemas.openxmlformats.org/officeDocument/2006/relationships/slide" Target="slides/slide53.xml"/><Relationship Id="rId63" Type="http://schemas.openxmlformats.org/officeDocument/2006/relationships/viewProps" Target="viewProps.xml"/><Relationship Id="rId7" Type="http://schemas.openxmlformats.org/officeDocument/2006/relationships/slide" Target="slides/slide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9" Type="http://schemas.openxmlformats.org/officeDocument/2006/relationships/slide" Target="slides/slide27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slide" Target="slides/slide38.xml"/><Relationship Id="rId45" Type="http://schemas.openxmlformats.org/officeDocument/2006/relationships/slide" Target="slides/slide43.xml"/><Relationship Id="rId53" Type="http://schemas.openxmlformats.org/officeDocument/2006/relationships/slide" Target="slides/slide51.xml"/><Relationship Id="rId58" Type="http://schemas.openxmlformats.org/officeDocument/2006/relationships/slide" Target="slides/slide56.xml"/><Relationship Id="rId5" Type="http://schemas.openxmlformats.org/officeDocument/2006/relationships/slide" Target="slides/slide3.xml"/><Relationship Id="rId61" Type="http://schemas.openxmlformats.org/officeDocument/2006/relationships/slide" Target="slides/slide59.xml"/><Relationship Id="rId19" Type="http://schemas.openxmlformats.org/officeDocument/2006/relationships/slide" Target="slides/slide1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slide" Target="slides/slide41.xml"/><Relationship Id="rId48" Type="http://schemas.openxmlformats.org/officeDocument/2006/relationships/slide" Target="slides/slide46.xml"/><Relationship Id="rId56" Type="http://schemas.openxmlformats.org/officeDocument/2006/relationships/slide" Target="slides/slide54.xml"/><Relationship Id="rId64" Type="http://schemas.openxmlformats.org/officeDocument/2006/relationships/theme" Target="theme/theme1.xml"/><Relationship Id="rId8" Type="http://schemas.openxmlformats.org/officeDocument/2006/relationships/slide" Target="slides/slide6.xml"/><Relationship Id="rId51" Type="http://schemas.openxmlformats.org/officeDocument/2006/relationships/slide" Target="slides/slide49.xml"/><Relationship Id="rId3" Type="http://schemas.openxmlformats.org/officeDocument/2006/relationships/slide" Target="slides/slide1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46" Type="http://schemas.openxmlformats.org/officeDocument/2006/relationships/slide" Target="slides/slide44.xml"/><Relationship Id="rId59" Type="http://schemas.openxmlformats.org/officeDocument/2006/relationships/slide" Target="slides/slide57.xml"/><Relationship Id="rId20" Type="http://schemas.openxmlformats.org/officeDocument/2006/relationships/slide" Target="slides/slide18.xml"/><Relationship Id="rId41" Type="http://schemas.openxmlformats.org/officeDocument/2006/relationships/slide" Target="slides/slide39.xml"/><Relationship Id="rId54" Type="http://schemas.openxmlformats.org/officeDocument/2006/relationships/slide" Target="slides/slide52.xml"/><Relationship Id="rId62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49" Type="http://schemas.openxmlformats.org/officeDocument/2006/relationships/slide" Target="slides/slide47.xml"/><Relationship Id="rId57" Type="http://schemas.openxmlformats.org/officeDocument/2006/relationships/slide" Target="slides/slide55.xml"/><Relationship Id="rId10" Type="http://schemas.openxmlformats.org/officeDocument/2006/relationships/slide" Target="slides/slide8.xml"/><Relationship Id="rId31" Type="http://schemas.openxmlformats.org/officeDocument/2006/relationships/slide" Target="slides/slide29.xml"/><Relationship Id="rId44" Type="http://schemas.openxmlformats.org/officeDocument/2006/relationships/slide" Target="slides/slide42.xml"/><Relationship Id="rId52" Type="http://schemas.openxmlformats.org/officeDocument/2006/relationships/slide" Target="slides/slide50.xml"/><Relationship Id="rId60" Type="http://schemas.openxmlformats.org/officeDocument/2006/relationships/slide" Target="slides/slide58.xml"/><Relationship Id="rId65" Type="http://schemas.openxmlformats.org/officeDocument/2006/relationships/tableStyles" Target="tableStyles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9" Type="http://schemas.openxmlformats.org/officeDocument/2006/relationships/slide" Target="slides/slide3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fr-FR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60D631FA-B30A-4624-917F-BB709B66F85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43711559"/>
      </p:ext>
    </p:extLst>
  </p:cSld>
  <p:clrMapOvr>
    <a:masterClrMapping/>
  </p:clrMapOvr>
  <p:transition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AB6E214C-CD4D-4542-87CC-847540C9474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247687324"/>
      </p:ext>
    </p:extLst>
  </p:cSld>
  <p:clrMapOvr>
    <a:masterClrMapping/>
  </p:clrMapOvr>
  <p:transition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-têt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524133FB-64EC-4383-9C04-37B4ABDB7911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35165629"/>
      </p:ext>
    </p:extLst>
  </p:cSld>
  <p:clrMapOvr>
    <a:masterClrMapping/>
  </p:clrMapOvr>
  <p:transition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5257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F2B60866-D85A-4997-9A2D-B6BD223E652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10242359"/>
      </p:ext>
    </p:extLst>
  </p:cSld>
  <p:clrMapOvr>
    <a:masterClrMapping/>
  </p:clrMapOvr>
  <p:transition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7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610859E-A8EC-49D9-93F0-7CFF59CBF368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97244478"/>
      </p:ext>
    </p:extLst>
  </p:cSld>
  <p:clrMapOvr>
    <a:masterClrMapping/>
  </p:clrMapOvr>
  <p:transition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9F8306D0-DD8B-48EB-8D37-98BCA20B3C2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46913290"/>
      </p:ext>
    </p:extLst>
  </p:cSld>
  <p:clrMapOvr>
    <a:masterClrMapping/>
  </p:clrMapOvr>
  <p:transition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F1BB262-CC8F-465E-8F3B-9D8939466E5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367251957"/>
      </p:ext>
    </p:extLst>
  </p:cSld>
  <p:clrMapOvr>
    <a:masterClrMapping/>
  </p:clrMapOvr>
  <p:transition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1981A956-B68E-416D-9DE1-5786E3C9F6D9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14439745"/>
      </p:ext>
    </p:extLst>
  </p:cSld>
  <p:clrMapOvr>
    <a:masterClrMapping/>
  </p:clrMapOvr>
  <p:transition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pour une image 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>
                <a:sym typeface="Calibri" charset="0"/>
              </a:rPr>
              <a:t>Haga clic en el icono para agregar una imagen</a:t>
            </a:r>
            <a:endParaRPr lang="fr-FR" noProof="0" smtClean="0">
              <a:sym typeface="Calibri" charset="0"/>
            </a:endParaRPr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CE45766B-BA7C-4F42-8D19-04D24863F5E3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17451676"/>
      </p:ext>
    </p:extLst>
  </p:cSld>
  <p:clrMapOvr>
    <a:masterClrMapping/>
  </p:clrMapOvr>
  <p:transition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0815BB5F-3E28-4242-9EBB-51028B48113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9287448"/>
      </p:ext>
    </p:extLst>
  </p:cSld>
  <p:clrMapOvr>
    <a:masterClrMapping/>
  </p:clrMapOvr>
  <p:transition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90488"/>
            <a:ext cx="2057400" cy="67675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90488"/>
            <a:ext cx="6019800" cy="67675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fr-FR"/>
          </a:p>
        </p:txBody>
      </p:sp>
      <p:sp>
        <p:nvSpPr>
          <p:cNvPr id="4" name="Text Box 3"/>
          <p:cNvSpPr txBox="1">
            <a:spLocks noGrp="1" noChangeArrowheads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fld id="{E507EF1D-9A5F-4BD9-827D-442AC49190BD}" type="slidenum">
              <a:rPr lang="en-US"/>
              <a:pPr/>
              <a:t>‹Nº›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33255306"/>
      </p:ext>
    </p:extLst>
  </p:cSld>
  <p:clrMapOvr>
    <a:masterClrMapping/>
  </p:clrMapOvr>
  <p:transition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10580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1"/>
          <p:cNvSpPr>
            <a:spLocks noChangeArrowheads="1"/>
          </p:cNvSpPr>
          <p:nvPr>
            <p:ph type="title"/>
          </p:nvPr>
        </p:nvSpPr>
        <p:spPr bwMode="auto">
          <a:xfrm>
            <a:off x="457200" y="90488"/>
            <a:ext cx="8229600" cy="1509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0800" tIns="50800" rIns="91440" bIns="5080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>
                <a:sym typeface="Calibri" pitchFamily="34" charset="0"/>
              </a:rPr>
              <a:t>Haga clic para modificar el estilo de título del patrón</a:t>
            </a:r>
            <a:endParaRPr lang="en-US" smtClean="0">
              <a:sym typeface="Calibri" pitchFamily="34" charset="0"/>
            </a:endParaRPr>
          </a:p>
        </p:txBody>
      </p:sp>
      <p:sp>
        <p:nvSpPr>
          <p:cNvPr id="1027" name="Rectangle 2"/>
          <p:cNvSpPr>
            <a:spLocks noChangeArrowheads="1"/>
          </p:cNvSpPr>
          <p:nvPr>
            <p:ph type="body" idx="1"/>
          </p:nvPr>
        </p:nvSpPr>
        <p:spPr bwMode="auto">
          <a:xfrm>
            <a:off x="457200" y="1600200"/>
            <a:ext cx="8229600" cy="5257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50800" tIns="50800" rIns="91440" bIns="508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>
                <a:sym typeface="Calibri" pitchFamily="34" charset="0"/>
              </a:rPr>
              <a:t>Haga clic para modificar el estilo de texto del patrón</a:t>
            </a:r>
          </a:p>
          <a:p>
            <a:pPr lvl="1"/>
            <a:r>
              <a:rPr lang="es-ES" smtClean="0">
                <a:sym typeface="Calibri" pitchFamily="34" charset="0"/>
              </a:rPr>
              <a:t>Segundo nivel</a:t>
            </a:r>
          </a:p>
          <a:p>
            <a:pPr lvl="2"/>
            <a:r>
              <a:rPr lang="es-ES" smtClean="0">
                <a:sym typeface="Calibri" pitchFamily="34" charset="0"/>
              </a:rPr>
              <a:t>Tercer nivel</a:t>
            </a:r>
          </a:p>
          <a:p>
            <a:pPr lvl="3"/>
            <a:r>
              <a:rPr lang="es-ES" smtClean="0">
                <a:sym typeface="Calibri" pitchFamily="34" charset="0"/>
              </a:rPr>
              <a:t>Cuarto nivel</a:t>
            </a:r>
          </a:p>
          <a:p>
            <a:pPr lvl="4"/>
            <a:r>
              <a:rPr lang="es-ES" smtClean="0">
                <a:sym typeface="Calibri" pitchFamily="34" charset="0"/>
              </a:rPr>
              <a:t>Quinto nivel</a:t>
            </a:r>
            <a:endParaRPr lang="en-US" smtClean="0">
              <a:sym typeface="Calibri" pitchFamily="34" charset="0"/>
            </a:endParaRPr>
          </a:p>
        </p:txBody>
      </p:sp>
      <p:sp>
        <p:nvSpPr>
          <p:cNvPr id="2" name="Text Box 3"/>
          <p:cNvSpPr txBox="1">
            <a:spLocks noGrp="1" noChangeArrowheads="1"/>
          </p:cNvSpPr>
          <p:nvPr>
            <p:ph type="sldNum" sz="quarter" idx="4"/>
          </p:nvPr>
        </p:nvSpPr>
        <p:spPr bwMode="auto">
          <a:xfrm>
            <a:off x="7485063" y="6399213"/>
            <a:ext cx="268287" cy="279400"/>
          </a:xfrm>
          <a:prstGeom prst="rect">
            <a:avLst/>
          </a:prstGeom>
          <a:noFill/>
          <a:ln w="12700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ctr">
              <a:defRPr sz="1200">
                <a:solidFill>
                  <a:srgbClr val="898989"/>
                </a:solidFill>
              </a:defRPr>
            </a:lvl1pPr>
          </a:lstStyle>
          <a:p>
            <a:fld id="{AD3373C4-ED67-4BEE-987F-4B60E8754A41}" type="slidenum">
              <a:rPr lang="en-US"/>
              <a:pPr/>
              <a:t>‹Nº›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/>
  <p:hf hdr="0" ftr="0" dt="0"/>
  <p:txStyles>
    <p:titleStyle>
      <a:lvl1pPr marL="39688" indent="-39688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+mj-lt"/>
          <a:ea typeface="+mj-ea"/>
          <a:cs typeface="+mj-cs"/>
          <a:sym typeface="Calibri" pitchFamily="34" charset="0"/>
        </a:defRPr>
      </a:lvl1pPr>
      <a:lvl2pPr marL="39688" indent="-39688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N W3" charset="-128"/>
          <a:cs typeface="ヒラギノ角ゴ ProN W3" charset="-128"/>
          <a:sym typeface="Calibri" pitchFamily="34" charset="0"/>
        </a:defRPr>
      </a:lvl2pPr>
      <a:lvl3pPr marL="39688" indent="-39688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N W3" charset="-128"/>
          <a:cs typeface="ヒラギノ角ゴ ProN W3" charset="-128"/>
          <a:sym typeface="Calibri" pitchFamily="34" charset="0"/>
        </a:defRPr>
      </a:lvl3pPr>
      <a:lvl4pPr marL="39688" indent="-39688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N W3" charset="-128"/>
          <a:cs typeface="ヒラギノ角ゴ ProN W3" charset="-128"/>
          <a:sym typeface="Calibri" pitchFamily="34" charset="0"/>
        </a:defRPr>
      </a:lvl4pPr>
      <a:lvl5pPr marL="39688" indent="-39688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N W3" charset="-128"/>
          <a:cs typeface="ヒラギノ角ゴ ProN W3" charset="-128"/>
          <a:sym typeface="Calibri" pitchFamily="34" charset="0"/>
        </a:defRPr>
      </a:lvl5pPr>
      <a:lvl6pPr marL="496888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N W3" charset="-128"/>
          <a:cs typeface="ヒラギノ角ゴ ProN W3" charset="-128"/>
          <a:sym typeface="Calibri" charset="0"/>
        </a:defRPr>
      </a:lvl6pPr>
      <a:lvl7pPr marL="954088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N W3" charset="-128"/>
          <a:cs typeface="ヒラギノ角ゴ ProN W3" charset="-128"/>
          <a:sym typeface="Calibri" charset="0"/>
        </a:defRPr>
      </a:lvl7pPr>
      <a:lvl8pPr marL="1411288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N W3" charset="-128"/>
          <a:cs typeface="ヒラギノ角ゴ ProN W3" charset="-128"/>
          <a:sym typeface="Calibri" charset="0"/>
        </a:defRPr>
      </a:lvl8pPr>
      <a:lvl9pPr marL="1868488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charset="0"/>
          <a:ea typeface="ヒラギノ角ゴ ProN W3" charset="-128"/>
          <a:cs typeface="ヒラギノ角ゴ ProN W3" charset="-128"/>
          <a:sym typeface="Calibri" charset="0"/>
        </a:defRPr>
      </a:lvl9pPr>
    </p:titleStyle>
    <p:bodyStyle>
      <a:lvl1pPr marL="382588" indent="-342900" algn="l" rtl="0" eaLnBrk="1" fontAlgn="base" hangingPunct="1">
        <a:spcBef>
          <a:spcPts val="8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32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1pPr>
      <a:lvl2pPr marL="731838" indent="-285750" algn="l" rtl="0" eaLnBrk="1" fontAlgn="base" hangingPunct="1">
        <a:spcBef>
          <a:spcPts val="7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8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2pPr>
      <a:lvl3pPr marL="1131888" indent="-228600" algn="l" rtl="0" eaLnBrk="1" fontAlgn="base" hangingPunct="1">
        <a:spcBef>
          <a:spcPts val="600"/>
        </a:spcBef>
        <a:spcAft>
          <a:spcPct val="0"/>
        </a:spcAft>
        <a:buClr>
          <a:srgbClr val="000000"/>
        </a:buClr>
        <a:buSzPct val="100000"/>
        <a:buFont typeface="Arial" charset="0"/>
        <a:buChar char="•"/>
        <a:defRPr sz="24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3pPr>
      <a:lvl4pPr marL="1589088" indent="-228600" algn="l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–"/>
        <a:defRPr sz="20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4pPr>
      <a:lvl5pPr marL="2046288" indent="-228600" algn="l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chemeClr val="tx1"/>
          </a:solidFill>
          <a:latin typeface="+mn-lt"/>
          <a:ea typeface="+mn-ea"/>
          <a:cs typeface="+mn-cs"/>
          <a:sym typeface="Calibri" pitchFamily="34" charset="0"/>
        </a:defRPr>
      </a:lvl5pPr>
      <a:lvl6pPr marL="2503488" indent="-228600" algn="l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chemeClr val="tx1"/>
          </a:solidFill>
          <a:latin typeface="+mn-lt"/>
          <a:ea typeface="+mn-ea"/>
          <a:cs typeface="+mn-cs"/>
          <a:sym typeface="Calibri" charset="0"/>
        </a:defRPr>
      </a:lvl6pPr>
      <a:lvl7pPr marL="2960688" indent="-228600" algn="l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chemeClr val="tx1"/>
          </a:solidFill>
          <a:latin typeface="+mn-lt"/>
          <a:ea typeface="+mn-ea"/>
          <a:cs typeface="+mn-cs"/>
          <a:sym typeface="Calibri" charset="0"/>
        </a:defRPr>
      </a:lvl7pPr>
      <a:lvl8pPr marL="3417888" indent="-228600" algn="l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chemeClr val="tx1"/>
          </a:solidFill>
          <a:latin typeface="+mn-lt"/>
          <a:ea typeface="+mn-ea"/>
          <a:cs typeface="+mn-cs"/>
          <a:sym typeface="Calibri" charset="0"/>
        </a:defRPr>
      </a:lvl8pPr>
      <a:lvl9pPr marL="3875088" indent="-228600" algn="l" rtl="0" eaLnBrk="1" fontAlgn="base" hangingPunct="1">
        <a:spcBef>
          <a:spcPts val="500"/>
        </a:spcBef>
        <a:spcAft>
          <a:spcPct val="0"/>
        </a:spcAft>
        <a:buClr>
          <a:srgbClr val="000000"/>
        </a:buClr>
        <a:buSzPct val="100000"/>
        <a:buFont typeface="Arial" charset="0"/>
        <a:buChar char="»"/>
        <a:defRPr sz="2000">
          <a:solidFill>
            <a:schemeClr val="tx1"/>
          </a:solidFill>
          <a:latin typeface="+mn-lt"/>
          <a:ea typeface="+mn-ea"/>
          <a:cs typeface="+mn-cs"/>
          <a:sym typeface="Calibri" charset="0"/>
        </a:defRPr>
      </a:lvl9pPr>
    </p:bodyStyle>
    <p:otherStyle>
      <a:defPPr>
        <a:defRPr lang="fr-FR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">
              <a:latin typeface="Arial" charset="0"/>
              <a:ea typeface="+mn-ea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hyperlink" Target="http://pixdaus.com/single.php?id=96480" TargetMode="Externa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9.jpe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5.jpeg"/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e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3" Type="http://schemas.openxmlformats.org/officeDocument/2006/relationships/hyperlink" Target="http://pixdaus.com/single.php?id=86643" TargetMode="External"/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7.jpeg"/><Relationship Id="rId4" Type="http://schemas.openxmlformats.org/officeDocument/2006/relationships/image" Target="../media/image56.jpeg"/></Relationships>
</file>

<file path=ppt/slides/_rels/slide48.xml.rels><?xml version="1.0" encoding="UTF-8" standalone="yes"?>
<Relationships xmlns="http://schemas.openxmlformats.org/package/2006/relationships"><Relationship Id="rId3" Type="http://schemas.openxmlformats.org/officeDocument/2006/relationships/image" Target="../media/image59.jpeg"/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5.jpeg"/><Relationship Id="rId2" Type="http://schemas.openxmlformats.org/officeDocument/2006/relationships/hyperlink" Target="http://pixdaus.com/single.php?id=32527" TargetMode="External"/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eg"/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eg"/><Relationship Id="rId1" Type="http://schemas.openxmlformats.org/officeDocument/2006/relationships/slideLayout" Target="../slideLayouts/slideLayout2.xml"/></Relationships>
</file>

<file path=ppt/slides/_rels/slide5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70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75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72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71.png"/><Relationship Id="rId10" Type="http://schemas.openxmlformats.org/officeDocument/2006/relationships/image" Target="../media/image74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7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571500"/>
            <a:ext cx="7596187" cy="5697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1000125"/>
            <a:ext cx="6200775" cy="4829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70000" y="714375"/>
            <a:ext cx="6516688" cy="537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1143000"/>
            <a:ext cx="6548438" cy="45069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785813"/>
            <a:ext cx="7835900" cy="5214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785813"/>
            <a:ext cx="7929563" cy="5276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714375"/>
            <a:ext cx="5702300" cy="5391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571500"/>
            <a:ext cx="5654675" cy="5662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>
            <a:hlinkClick r:id="rId2"/>
          </p:cNvPr>
          <p:cNvSpPr>
            <a:spLocks/>
          </p:cNvSpPr>
          <p:nvPr/>
        </p:nvSpPr>
        <p:spPr bwMode="auto">
          <a:xfrm>
            <a:off x="155575" y="-419100"/>
            <a:ext cx="3175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fr-FR"/>
          </a:p>
        </p:txBody>
      </p:sp>
      <p:pic>
        <p:nvPicPr>
          <p:cNvPr id="21507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714375"/>
            <a:ext cx="8072437" cy="5364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571500"/>
            <a:ext cx="5715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85938" y="1214438"/>
            <a:ext cx="5572125" cy="4457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928688"/>
            <a:ext cx="7989888" cy="4900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60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714375"/>
            <a:ext cx="6072187" cy="53371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626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642938"/>
            <a:ext cx="4465637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27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571500"/>
            <a:ext cx="3665537" cy="54911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7650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14563" y="1071563"/>
            <a:ext cx="4714875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867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714375"/>
            <a:ext cx="7858125" cy="544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69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714375"/>
            <a:ext cx="7215187" cy="541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2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857250"/>
            <a:ext cx="6724650" cy="5072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1746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642938"/>
            <a:ext cx="7429500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2770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642938"/>
            <a:ext cx="7358063" cy="5518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379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714375"/>
            <a:ext cx="8116887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714375"/>
            <a:ext cx="7239000" cy="5429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14500" y="714375"/>
            <a:ext cx="5715000" cy="5448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6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714375"/>
            <a:ext cx="7215188" cy="541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90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714375"/>
            <a:ext cx="8034338" cy="5338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5875" y="642938"/>
            <a:ext cx="6586538" cy="5467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993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714375"/>
            <a:ext cx="7215187" cy="5411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6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571500"/>
            <a:ext cx="3643312" cy="5478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63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4875" y="571500"/>
            <a:ext cx="3849688" cy="5414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986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642938"/>
            <a:ext cx="7405688" cy="5554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3010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714375"/>
            <a:ext cx="7143750" cy="5413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403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642938"/>
            <a:ext cx="7286625" cy="54816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571500"/>
            <a:ext cx="7620000" cy="5715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608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571500"/>
            <a:ext cx="7572375" cy="5670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7106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7688" y="3429000"/>
            <a:ext cx="4179887" cy="279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7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56100" y="571500"/>
            <a:ext cx="4168775" cy="27860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7108" name="Picture 3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8688" y="500063"/>
            <a:ext cx="2909887" cy="5753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8130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642938"/>
            <a:ext cx="7381875" cy="5535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915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0" y="642938"/>
            <a:ext cx="6257925" cy="55006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017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571500"/>
            <a:ext cx="3727450" cy="5643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0179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571500"/>
            <a:ext cx="3786188" cy="56753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0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642938"/>
            <a:ext cx="3714750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1203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714375"/>
            <a:ext cx="4000500" cy="542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2226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571500"/>
            <a:ext cx="6858000" cy="5657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3250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071563"/>
            <a:ext cx="6786563" cy="4656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427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625" y="571500"/>
            <a:ext cx="4137025" cy="5619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4275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57750" y="642938"/>
            <a:ext cx="3643313" cy="5483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29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1000125"/>
            <a:ext cx="8020050" cy="4905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632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642938"/>
            <a:ext cx="7429500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7346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2938" y="857250"/>
            <a:ext cx="7835900" cy="5200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8370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642938"/>
            <a:ext cx="7108825" cy="5572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939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714375"/>
            <a:ext cx="8001000" cy="5343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041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0063" y="569913"/>
            <a:ext cx="3357562" cy="5635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19" name="Picture 2">
            <a:hlinkClick r:id="rId3"/>
          </p:cNvPr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14813" y="500063"/>
            <a:ext cx="4159250" cy="296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0420" name="Picture 3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29063" y="3500438"/>
            <a:ext cx="4686300" cy="2762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4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928688"/>
            <a:ext cx="3295650" cy="4978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1443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642938"/>
            <a:ext cx="3881438" cy="5526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2466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00188" y="642938"/>
            <a:ext cx="6083300" cy="5519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3490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14438" y="642938"/>
            <a:ext cx="6715125" cy="5476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451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85813" y="1071563"/>
            <a:ext cx="7524750" cy="470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553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1563" y="642938"/>
            <a:ext cx="6929437" cy="54975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656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785813"/>
            <a:ext cx="7943850" cy="5262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7586" name="Rectangle 1">
            <a:hlinkClick r:id="rId2"/>
          </p:cNvPr>
          <p:cNvSpPr>
            <a:spLocks/>
          </p:cNvSpPr>
          <p:nvPr/>
        </p:nvSpPr>
        <p:spPr bwMode="auto">
          <a:xfrm>
            <a:off x="155575" y="-419100"/>
            <a:ext cx="317500" cy="304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12700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0" rIns="0" bIns="0"/>
          <a:lstStyle/>
          <a:p>
            <a:endParaRPr lang="fr-FR"/>
          </a:p>
        </p:txBody>
      </p:sp>
      <p:pic>
        <p:nvPicPr>
          <p:cNvPr id="67587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5650" y="857250"/>
            <a:ext cx="7631113" cy="514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8610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4375" y="642938"/>
            <a:ext cx="7718425" cy="55578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9634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7250" y="642938"/>
            <a:ext cx="7373938" cy="553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0658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00125" y="714375"/>
            <a:ext cx="7143750" cy="5349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682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1500" y="785813"/>
            <a:ext cx="7978775" cy="528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med">
    <p:newsflash/>
  </p:transition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00" name="Rectangle 4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endParaRPr lang="es-ES">
              <a:latin typeface="Arial" charset="0"/>
              <a:ea typeface="+mn-ea"/>
            </a:endParaRPr>
          </a:p>
        </p:txBody>
      </p:sp>
      <p:sp>
        <p:nvSpPr>
          <p:cNvPr id="4101" name="Rectangle 5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/>
          <a:p>
            <a:pPr algn="ctr"/>
            <a:endParaRPr lang="es-ES">
              <a:latin typeface="Arial" charset="0"/>
              <a:ea typeface="+mn-ea"/>
            </a:endParaRPr>
          </a:p>
        </p:txBody>
      </p:sp>
      <p:pic>
        <p:nvPicPr>
          <p:cNvPr id="4103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4104" name="Text Box 8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" sz="6000" b="1">
                <a:latin typeface="Kristen ITC" pitchFamily="66" charset="0"/>
                <a:ea typeface="+mn-ea"/>
              </a:rPr>
              <a:t>¿Te ha gustado?</a:t>
            </a:r>
            <a:r>
              <a:rPr lang="es-ES" sz="4800">
                <a:latin typeface="Kristen ITC" pitchFamily="66" charset="0"/>
                <a:ea typeface="+mn-ea"/>
              </a:rPr>
              <a:t> </a:t>
            </a:r>
            <a:br>
              <a:rPr lang="es-ES" sz="4800">
                <a:latin typeface="Kristen ITC" pitchFamily="66" charset="0"/>
                <a:ea typeface="+mn-ea"/>
              </a:rPr>
            </a:br>
            <a:r>
              <a:rPr lang="es-ES" sz="4400">
                <a:latin typeface="Kristen ITC" pitchFamily="66" charset="0"/>
                <a:ea typeface="+mn-ea"/>
              </a:rPr>
              <a:t>Puedes ver más entrando </a:t>
            </a:r>
            <a:br>
              <a:rPr lang="es-ES" sz="4400">
                <a:latin typeface="Kristen ITC" pitchFamily="66" charset="0"/>
                <a:ea typeface="+mn-ea"/>
              </a:rPr>
            </a:br>
            <a:r>
              <a:rPr lang="es-ES" sz="4400" b="1">
                <a:solidFill>
                  <a:srgbClr val="40F903"/>
                </a:solidFill>
                <a:latin typeface="Kristen ITC" pitchFamily="66" charset="0"/>
                <a:ea typeface="+mn-ea"/>
                <a:hlinkClick r:id="rId2"/>
              </a:rPr>
              <a:t>Aquí</a:t>
            </a:r>
            <a:endParaRPr lang="es-ES" sz="4400" b="1">
              <a:solidFill>
                <a:srgbClr val="40F903"/>
              </a:solidFill>
              <a:latin typeface="Kristen ITC" pitchFamily="66" charset="0"/>
              <a:ea typeface="+mn-ea"/>
            </a:endParaRPr>
          </a:p>
        </p:txBody>
      </p:sp>
      <p:sp>
        <p:nvSpPr>
          <p:cNvPr id="4107" name="Text Box 11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latin typeface="Kristen ITC" pitchFamily="66" charset="0"/>
                <a:ea typeface="+mn-ea"/>
              </a:rPr>
              <a:t>Además puedes recibir powerpoints en tu correo electrónico suscribiéndote aquí:</a:t>
            </a:r>
            <a:r>
              <a:rPr lang="es-ES_tradnl" b="1">
                <a:solidFill>
                  <a:srgbClr val="0066FF"/>
                </a:solidFill>
                <a:latin typeface="Arial" charset="0"/>
                <a:ea typeface="+mn-ea"/>
              </a:rPr>
              <a:t> </a:t>
            </a:r>
          </a:p>
          <a:p>
            <a:pPr>
              <a:spcBef>
                <a:spcPct val="50000"/>
              </a:spcBef>
            </a:pPr>
            <a:endParaRPr lang="es-ES" b="1">
              <a:solidFill>
                <a:srgbClr val="0066FF"/>
              </a:solidFill>
              <a:latin typeface="Arial" charset="0"/>
              <a:ea typeface="+mn-ea"/>
            </a:endParaRPr>
          </a:p>
        </p:txBody>
      </p:sp>
      <p:pic>
        <p:nvPicPr>
          <p:cNvPr id="4106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3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7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8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19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20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ransition spd="slow">
    <p:fade thruBlk="1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Explosion de Couleurs .. 03 04 2018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4F81BD"/>
      </a:accent1>
      <a:accent2>
        <a:srgbClr val="333399"/>
      </a:accent2>
      <a:accent3>
        <a:srgbClr val="FFFFFF"/>
      </a:accent3>
      <a:accent4>
        <a:srgbClr val="000000"/>
      </a:accent4>
      <a:accent5>
        <a:srgbClr val="B2C1DB"/>
      </a:accent5>
      <a:accent6>
        <a:srgbClr val="2D2D8A"/>
      </a:accent6>
      <a:hlink>
        <a:srgbClr val="009999"/>
      </a:hlink>
      <a:folHlink>
        <a:srgbClr val="99CC00"/>
      </a:folHlink>
    </a:clrScheme>
    <a:fontScheme name="Thème1noir liseré doré">
      <a:majorFont>
        <a:latin typeface="Calibri"/>
        <a:ea typeface="ヒラギノ角ゴ ProN W3"/>
        <a:cs typeface="ヒラギノ角ゴ ProN W3"/>
      </a:majorFont>
      <a:minorFont>
        <a:latin typeface="Calibri"/>
        <a:ea typeface="ヒラギノ角ゴ ProN W3"/>
        <a:cs typeface="ヒラギノ角ゴ ProN W3"/>
      </a:minorFont>
    </a:fontScheme>
    <a:fmtScheme name="Bureau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4F81BD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Calibri" charset="0"/>
            <a:ea typeface="ヒラギノ角ゴ ProN W3" charset="-128"/>
            <a:cs typeface="ヒラギノ角ゴ ProN W3" charset="-128"/>
            <a:sym typeface="Calibri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rgbClr val="4F81BD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n-US" sz="1800" b="0" i="0" u="none" strike="noStrike" cap="none" normalizeH="0" baseline="0">
            <a:ln>
              <a:noFill/>
            </a:ln>
            <a:solidFill>
              <a:srgbClr val="000000"/>
            </a:solidFill>
            <a:effectLst/>
            <a:latin typeface="Calibri" charset="0"/>
            <a:ea typeface="ヒラギノ角ゴ ProN W3" charset="-128"/>
            <a:cs typeface="ヒラギノ角ゴ ProN W3" charset="-128"/>
            <a:sym typeface="Calibri" charset="0"/>
          </a:defRPr>
        </a:defPPr>
      </a:lstStyle>
    </a:lnDef>
  </a:objectDefaults>
  <a:extraClrSchemeLst>
    <a:extraClrScheme>
      <a:clrScheme name="Thème1noir liseré doré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Diseño predeterminado">
  <a:themeElements>
    <a:clrScheme name="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Explosion de Couleurs .. 03 04 2018</Template>
  <TotalTime>2</TotalTime>
  <Pages>0</Pages>
  <Words>16</Words>
  <Characters>0</Characters>
  <Application>Microsoft Office PowerPoint</Application>
  <PresentationFormat>Presentación en pantalla (4:3)</PresentationFormat>
  <Lines>0</Lines>
  <Paragraphs>2</Paragraphs>
  <Slides>59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7</vt:i4>
      </vt:variant>
      <vt:variant>
        <vt:lpstr>Tema</vt:lpstr>
      </vt:variant>
      <vt:variant>
        <vt:i4>2</vt:i4>
      </vt:variant>
      <vt:variant>
        <vt:lpstr>Títulos de diapositiva</vt:lpstr>
      </vt:variant>
      <vt:variant>
        <vt:i4>59</vt:i4>
      </vt:variant>
    </vt:vector>
  </HeadingPairs>
  <TitlesOfParts>
    <vt:vector size="68" baseType="lpstr">
      <vt:lpstr>Calibri</vt:lpstr>
      <vt:lpstr>ヒラギノ角ゴ ProN W3</vt:lpstr>
      <vt:lpstr>Arial</vt:lpstr>
      <vt:lpstr>ＭＳ Ｐゴシック</vt:lpstr>
      <vt:lpstr>Brush Script MT Italic</vt:lpstr>
      <vt:lpstr>ヒラギノ明朝 ProN W3</vt:lpstr>
      <vt:lpstr>Calibri Italic</vt:lpstr>
      <vt:lpstr>Explosion de Couleurs .. 03 04 2018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Jose Luis</dc:creator>
  <cp:lastModifiedBy>Jose Luis</cp:lastModifiedBy>
  <cp:revision>1</cp:revision>
  <dcterms:created xsi:type="dcterms:W3CDTF">2019-05-11T18:08:40Z</dcterms:created>
  <dcterms:modified xsi:type="dcterms:W3CDTF">2019-05-11T18:11:27Z</dcterms:modified>
</cp:coreProperties>
</file>