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88" r:id="rId4"/>
    <p:sldId id="290" r:id="rId5"/>
    <p:sldId id="294" r:id="rId6"/>
    <p:sldId id="295" r:id="rId7"/>
    <p:sldId id="291" r:id="rId8"/>
    <p:sldId id="292" r:id="rId9"/>
    <p:sldId id="293" r:id="rId10"/>
    <p:sldId id="289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7" r:id="rId19"/>
    <p:sldId id="274" r:id="rId20"/>
    <p:sldId id="275" r:id="rId21"/>
    <p:sldId id="276" r:id="rId22"/>
    <p:sldId id="279" r:id="rId23"/>
    <p:sldId id="280" r:id="rId24"/>
    <p:sldId id="282" r:id="rId25"/>
    <p:sldId id="283" r:id="rId26"/>
    <p:sldId id="297" r:id="rId27"/>
    <p:sldId id="287" r:id="rId28"/>
    <p:sldId id="296" r:id="rId29"/>
    <p:sldId id="286" r:id="rId30"/>
    <p:sldId id="298" r:id="rId31"/>
  </p:sldIdLst>
  <p:sldSz cx="9144000" cy="5143500" type="screen16x9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FoSKUoEk0GTKk8XHIi38A==" hashData="/Zjtl4R58Y+Kmc6oUwH/RGt1lV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8" d="100"/>
          <a:sy n="48" d="100"/>
        </p:scale>
        <p:origin x="-1626" y="-91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FAEF7-B27E-4FA4-AEE7-7387AA18581D}" type="datetimeFigureOut">
              <a:rPr lang="fr-FR"/>
              <a:pPr>
                <a:defRPr/>
              </a:pPr>
              <a:t>28/09/2020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EAE33-5FF2-4212-AB04-24F8482642C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961060"/>
      </p:ext>
    </p:extLst>
  </p:cSld>
  <p:clrMapOvr>
    <a:masterClrMapping/>
  </p:clrMapOvr>
  <p:transition advTm="10000">
    <p:cut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CDBCA-A7E7-4194-99DD-A630C922DC8B}" type="datetimeFigureOut">
              <a:rPr lang="fr-FR"/>
              <a:pPr>
                <a:defRPr/>
              </a:pPr>
              <a:t>28/09/2020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8D9FB-1B4D-4A09-9D5A-8B061AA8FF8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026974"/>
      </p:ext>
    </p:extLst>
  </p:cSld>
  <p:clrMapOvr>
    <a:masterClrMapping/>
  </p:clrMapOvr>
  <p:transition advTm="10000">
    <p:cut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0629E-A344-4A9B-9AEC-224EFC14A238}" type="datetimeFigureOut">
              <a:rPr lang="fr-FR"/>
              <a:pPr>
                <a:defRPr/>
              </a:pPr>
              <a:t>28/09/2020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D5CDA-5C85-43B5-90AD-ADA70908822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6711280"/>
      </p:ext>
    </p:extLst>
  </p:cSld>
  <p:clrMapOvr>
    <a:masterClrMapping/>
  </p:clrMapOvr>
  <p:transition advTm="10000">
    <p:cut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72F5E0-D76A-4105-A650-A7855DCAFAB1}" type="datetimeFigureOut">
              <a:rPr lang="fr-FR"/>
              <a:pPr>
                <a:defRPr/>
              </a:pPr>
              <a:t>28/09/2020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70A08-7082-4587-ABBA-5503659DFFB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0817973"/>
      </p:ext>
    </p:extLst>
  </p:cSld>
  <p:clrMapOvr>
    <a:masterClrMapping/>
  </p:clrMapOvr>
  <p:transition advTm="10000">
    <p:cut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55893-3CF3-40C0-8BC0-01BCB3F08A1E}" type="datetimeFigureOut">
              <a:rPr lang="fr-FR"/>
              <a:pPr>
                <a:defRPr/>
              </a:pPr>
              <a:t>28/09/2020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C767B-17FD-4412-A153-4906CF81ED7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57246"/>
      </p:ext>
    </p:extLst>
  </p:cSld>
  <p:clrMapOvr>
    <a:masterClrMapping/>
  </p:clrMapOvr>
  <p:transition advTm="10000">
    <p:cut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B8CC9-EAAB-4703-A66E-443231D8081D}" type="datetimeFigureOut">
              <a:rPr lang="fr-FR"/>
              <a:pPr>
                <a:defRPr/>
              </a:pPr>
              <a:t>28/09/2020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E4285-9D1F-470F-8A50-F6D44770DF4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065287"/>
      </p:ext>
    </p:extLst>
  </p:cSld>
  <p:clrMapOvr>
    <a:masterClrMapping/>
  </p:clrMapOvr>
  <p:transition advTm="10000">
    <p:cut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4AB2AC-65D3-420C-9AAD-B175972DBFA0}" type="datetimeFigureOut">
              <a:rPr lang="fr-FR"/>
              <a:pPr>
                <a:defRPr/>
              </a:pPr>
              <a:t>28/09/2020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E370D-F656-4FB5-9566-D824E92A5A5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323019"/>
      </p:ext>
    </p:extLst>
  </p:cSld>
  <p:clrMapOvr>
    <a:masterClrMapping/>
  </p:clrMapOvr>
  <p:transition advTm="10000">
    <p:cut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7A6C3-3825-4E66-AE90-28897EA7827A}" type="datetimeFigureOut">
              <a:rPr lang="fr-FR"/>
              <a:pPr>
                <a:defRPr/>
              </a:pPr>
              <a:t>28/09/2020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FB450-C5D6-466C-839C-3874FB2F7A7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091280"/>
      </p:ext>
    </p:extLst>
  </p:cSld>
  <p:clrMapOvr>
    <a:masterClrMapping/>
  </p:clrMapOvr>
  <p:transition advTm="10000">
    <p:cut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2CDA9-6DD4-4D86-AF99-D799B268EA93}" type="datetimeFigureOut">
              <a:rPr lang="fr-FR"/>
              <a:pPr>
                <a:defRPr/>
              </a:pPr>
              <a:t>28/09/2020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371E5-C8B5-4FE9-BAE7-4847AA5994C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09978"/>
      </p:ext>
    </p:extLst>
  </p:cSld>
  <p:clrMapOvr>
    <a:masterClrMapping/>
  </p:clrMapOvr>
  <p:transition advTm="10000">
    <p:cut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E7120-B108-449C-8803-E22B6DAF5404}" type="datetimeFigureOut">
              <a:rPr lang="fr-FR"/>
              <a:pPr>
                <a:defRPr/>
              </a:pPr>
              <a:t>28/09/2020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B1E36-0E22-47AA-BDCE-E33FDE794B5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858215"/>
      </p:ext>
    </p:extLst>
  </p:cSld>
  <p:clrMapOvr>
    <a:masterClrMapping/>
  </p:clrMapOvr>
  <p:transition advTm="10000">
    <p:cut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DBEE7-C42D-43F6-97C4-A7227A7850F4}" type="datetimeFigureOut">
              <a:rPr lang="fr-FR"/>
              <a:pPr>
                <a:defRPr/>
              </a:pPr>
              <a:t>28/09/2020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4C551-1103-406B-9BCB-E61A1DBB42A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547863"/>
      </p:ext>
    </p:extLst>
  </p:cSld>
  <p:clrMapOvr>
    <a:masterClrMapping/>
  </p:clrMapOvr>
  <p:transition advTm="10000">
    <p:cut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76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64EAA3-0DE1-47A9-B528-EAD6CB2489B5}" type="datetimeFigureOut">
              <a:rPr lang="fr-FR"/>
              <a:pPr>
                <a:defRPr/>
              </a:pPr>
              <a:t>28/09/2020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75DA47-C553-49DF-972B-B2C3CB1E40C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>
    <p:cut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2" descr="Kitay-i-velosipedy-fotoreportazh_8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3"/>
          <p:cNvSpPr txBox="1">
            <a:spLocks noChangeArrowheads="1"/>
          </p:cNvSpPr>
          <p:nvPr/>
        </p:nvSpPr>
        <p:spPr bwMode="auto">
          <a:xfrm>
            <a:off x="1835696" y="-308570"/>
            <a:ext cx="595751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fr-FR" sz="2800" b="1" dirty="0" smtClean="0">
              <a:solidFill>
                <a:schemeClr val="bg1"/>
              </a:solidFill>
            </a:endParaRPr>
          </a:p>
          <a:p>
            <a:pPr algn="ctr"/>
            <a:r>
              <a:rPr lang="fr-FR" sz="4000" b="1" dirty="0" smtClean="0">
                <a:solidFill>
                  <a:schemeClr val="bg1"/>
                </a:solidFill>
              </a:rPr>
              <a:t>CHINA INUNDADA POR DELAISSES URBAN BIKES</a:t>
            </a:r>
            <a:endParaRPr lang="fr-FR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>
    <p:split orient="vert"/>
    <p:sndAc>
      <p:stSnd>
        <p:snd r:embed="rId2" name="MUSIC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Kitay-i-velosipedy-fotoreportazh_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push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Kitay-i-velosipedy-fotoreportazh_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Kitay-i-velosipedy-fotoreportazh_3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Kitay-i-velosipedy-fotoreportazh_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Kitay-i-velosipedy-fotoreportazh_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Kitay-i-velosipedy-fotoreportazh_1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Kitay-i-velosipedy-fotoreportazh_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1 Kitay-i-velosipedy-fotoreportazh_1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>
    <p:push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1 Kitay-i-velosipedy-fotoreportazh_2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1 Kitay-i-velosipedy-fotoreportazh_2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2 Kitay-i-velosipedy-fotoreportazh_2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>
    <p:push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Kitay-i-velosipedy-fotoreportazh_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Kitay-i-velosipedy-fotoreportazh_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Kitay-i-velosipedy-fotoreportazh_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Kitay-i-velosipedy-fotoreportazh_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Kitay-i-velosipedy-fotoreportazh_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Kitay-i-velosipedy-fotoreportazh_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Kitay-i-velosipedy-fotoreportazh_1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Kitay-i-velosipedy-fotoreportazh_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Kitay-i-velosipedy-fotoreportazh_2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Kitay-i-velosipedy-fotoreportazh_2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Kitay-i-velosipedy-fotoreportazh_2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Kitay-i-velosipedy-fotoreportazh_2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Kitay-i-velosipedy-fotoreportazh_2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Kitay-i-velosipedy-fotoreportazh_1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X Kitay-i-velosipedy-fotoreportazh_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Z Kitay-i-velosipedy-fotoreportazh_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ZoneTexte 2"/>
          <p:cNvSpPr txBox="1">
            <a:spLocks noChangeArrowheads="1"/>
          </p:cNvSpPr>
          <p:nvPr/>
        </p:nvSpPr>
        <p:spPr bwMode="auto">
          <a:xfrm>
            <a:off x="2411413" y="123825"/>
            <a:ext cx="2952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400" b="1">
                <a:solidFill>
                  <a:schemeClr val="bg1"/>
                </a:solidFill>
              </a:rPr>
              <a:t>  RECYCLAGE   …   !!!</a:t>
            </a:r>
          </a:p>
        </p:txBody>
      </p:sp>
      <p:pic>
        <p:nvPicPr>
          <p:cNvPr id="29700" name="Image 3" descr="GERARD CLASSIC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600" y="1276350"/>
            <a:ext cx="1009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Image 4" descr="LOGO MP 2015 MA PLANET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3" y="915988"/>
            <a:ext cx="1155700" cy="122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3000">
    <p:split orient="vert"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ne et Vélos .. 30 04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Chine et Vélos .. 30 04 2018</Template>
  <TotalTime>4</TotalTime>
  <Words>26</Words>
  <Application>Microsoft Office PowerPoint</Application>
  <PresentationFormat>Presentación en pantalla (16:9)</PresentationFormat>
  <Paragraphs>5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3" baseType="lpstr">
      <vt:lpstr>Calibri</vt:lpstr>
      <vt:lpstr>Arial</vt:lpstr>
      <vt:lpstr>Chine et Vélos .. 30 04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2020-09-28T08:33:55Z</dcterms:created>
  <dcterms:modified xsi:type="dcterms:W3CDTF">2020-09-28T08:38:01Z</dcterms:modified>
</cp:coreProperties>
</file>