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88" r:id="rId4"/>
    <p:sldId id="290" r:id="rId5"/>
    <p:sldId id="294" r:id="rId6"/>
    <p:sldId id="295" r:id="rId7"/>
    <p:sldId id="291" r:id="rId8"/>
    <p:sldId id="292" r:id="rId9"/>
    <p:sldId id="293" r:id="rId10"/>
    <p:sldId id="289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7" r:id="rId19"/>
    <p:sldId id="274" r:id="rId20"/>
    <p:sldId id="275" r:id="rId21"/>
    <p:sldId id="276" r:id="rId22"/>
    <p:sldId id="279" r:id="rId23"/>
    <p:sldId id="280" r:id="rId24"/>
    <p:sldId id="282" r:id="rId25"/>
    <p:sldId id="283" r:id="rId26"/>
    <p:sldId id="297" r:id="rId27"/>
    <p:sldId id="287" r:id="rId28"/>
    <p:sldId id="296" r:id="rId29"/>
    <p:sldId id="286" r:id="rId30"/>
    <p:sldId id="298" r:id="rId31"/>
  </p:sldIdLst>
  <p:sldSz cx="9144000" cy="5143500" type="screen16x9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X73zXQIhXUae4syOe3g/Q==" hashData="Ni2D8K13HodEpve2mtYgMgKNP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3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B4B1D-78ED-4EB1-9B38-86ACC61CFD78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33606-080A-4C50-867E-106B1EF650A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454159"/>
      </p:ext>
    </p:extLst>
  </p:cSld>
  <p:clrMapOvr>
    <a:masterClrMapping/>
  </p:clrMapOvr>
  <p:transition advTm="10000"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4C14C-9A29-4CE7-AE5D-1D79FBE05D73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06FCB-5C9A-455E-9B36-1440579F06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374377"/>
      </p:ext>
    </p:extLst>
  </p:cSld>
  <p:clrMapOvr>
    <a:masterClrMapping/>
  </p:clrMapOvr>
  <p:transition advTm="10000"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1938D-48F5-4C6F-A43F-1A6E88796950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80311-D7EF-423B-9DBC-6E96D1A1763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571702"/>
      </p:ext>
    </p:extLst>
  </p:cSld>
  <p:clrMapOvr>
    <a:masterClrMapping/>
  </p:clrMapOvr>
  <p:transition advTm="10000"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57D3A-4EC1-4C52-9D11-E8F314FD70EF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26B32-DC5F-437F-B9A5-4238A44664E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16087"/>
      </p:ext>
    </p:extLst>
  </p:cSld>
  <p:clrMapOvr>
    <a:masterClrMapping/>
  </p:clrMapOvr>
  <p:transition advTm="10000"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1FE8-C136-4EF2-9152-E6122B9E1793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B1874-52D2-4234-9CA0-0D88735A41E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349143"/>
      </p:ext>
    </p:extLst>
  </p:cSld>
  <p:clrMapOvr>
    <a:masterClrMapping/>
  </p:clrMapOvr>
  <p:transition advTm="10000"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C9C52-CECC-4970-B531-0884510FD97A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3393F-CA05-4E5D-ABED-5AC35D92BF1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8234152"/>
      </p:ext>
    </p:extLst>
  </p:cSld>
  <p:clrMapOvr>
    <a:masterClrMapping/>
  </p:clrMapOvr>
  <p:transition advTm="10000"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D22C3-9D7E-493B-AB80-4D5F29E67009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2B165-93D1-4162-B2E6-31F3B297E6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268705"/>
      </p:ext>
    </p:extLst>
  </p:cSld>
  <p:clrMapOvr>
    <a:masterClrMapping/>
  </p:clrMapOvr>
  <p:transition advTm="10000"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0702-16BB-491B-B553-63F315182F1F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899A8-8A0C-4FD0-A876-551C7EC2F09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953607"/>
      </p:ext>
    </p:extLst>
  </p:cSld>
  <p:clrMapOvr>
    <a:masterClrMapping/>
  </p:clrMapOvr>
  <p:transition advTm="10000"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FA729-3876-4568-9D8A-C5B9F11CA49F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ADE84-11FD-45E7-B5DC-9B2F9ABD65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796971"/>
      </p:ext>
    </p:extLst>
  </p:cSld>
  <p:clrMapOvr>
    <a:masterClrMapping/>
  </p:clrMapOvr>
  <p:transition advTm="10000"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1139B-0581-44D1-A75E-199F8A2BBD98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D34C1-9AAF-4B99-B25E-A947A0E22A0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964868"/>
      </p:ext>
    </p:extLst>
  </p:cSld>
  <p:clrMapOvr>
    <a:masterClrMapping/>
  </p:clrMapOvr>
  <p:transition advTm="10000"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DDE3D-B65B-40C9-A7A3-6F5EE06370D8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895C1-7D83-4BE0-B9C7-D6026F900F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737856"/>
      </p:ext>
    </p:extLst>
  </p:cSld>
  <p:clrMapOvr>
    <a:masterClrMapping/>
  </p:clrMapOvr>
  <p:transition advTm="10000">
    <p:cut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103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4D70A9-B6DF-4B5D-A145-89837E8BBAE6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F7FADD-6426-4CEE-A47B-42D42C4E412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cut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Kitay-i-velosipedy-fotoreportazh_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267494"/>
            <a:ext cx="88924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 smtClean="0"/>
          </a:p>
          <a:p>
            <a:r>
              <a:rPr lang="es-ES" sz="3200" dirty="0" smtClean="0"/>
              <a:t>CHINA EN DEUDA DE BICICLETAS URBANAS</a:t>
            </a:r>
            <a:endParaRPr lang="es-ES" sz="3200" dirty="0"/>
          </a:p>
        </p:txBody>
      </p:sp>
    </p:spTree>
  </p:cSld>
  <p:clrMapOvr>
    <a:masterClrMapping/>
  </p:clrMapOvr>
  <p:transition advTm="12000">
    <p:split orient="vert"/>
    <p:sndAc>
      <p:stSnd>
        <p:snd r:embed="rId2" name="MUSI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Kitay-i-velosipedy-fotoreportazh_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Kitay-i-velosipedy-fotoreportazh_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Kitay-i-velosipedy-fotoreportazh_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Kitay-i-velosipedy-fotoreportazh_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Kitay-i-velosipedy-fotoreportazh_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Kitay-i-velosipedy-fotoreportazh_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Kitay-i-velosipedy-fotoreportazh_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 Kitay-i-velosipedy-fotoreportazh_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 Kitay-i-velosipedy-fotoreportazh_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 Kitay-i-velosipedy-fotoreportazh_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2 Kitay-i-velosipedy-fotoreportazh_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Kitay-i-velosipedy-fotoreportazh_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Kitay-i-velosipedy-fotoreportazh_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Kitay-i-velosipedy-fotoreportazh_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Kitay-i-velosipedy-fotoreportazh_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Kitay-i-velosipedy-fotoreportazh_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Kitay-i-velosipedy-fotoreportazh_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Kitay-i-velosipedy-fotoreportazh_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Kitay-i-velosipedy-fotoreportazh_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Kitay-i-velosipedy-fotoreportazh_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Kitay-i-velosipedy-fotoreportazh_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Kitay-i-velosipedy-fotoreportazh_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Kitay-i-velosipedy-fotoreportazh_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Kitay-i-velosipedy-fotoreportazh_2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Kitay-i-velosipedy-fotoreportazh_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X Kitay-i-velosipedy-fotoreportazh_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cut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Z Kitay-i-velosipedy-fotoreportazh_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2411413" y="123825"/>
            <a:ext cx="2952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400" b="1">
                <a:solidFill>
                  <a:schemeClr val="bg1"/>
                </a:solidFill>
              </a:rPr>
              <a:t>  RECYCLAGE   …   !!!</a:t>
            </a:r>
          </a:p>
        </p:txBody>
      </p:sp>
      <p:pic>
        <p:nvPicPr>
          <p:cNvPr id="29700" name="Image 3" descr="GERARD CLASSIC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0" y="1276350"/>
            <a:ext cx="100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Image 4" descr="LOGO MP 2015 MA PLANET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915988"/>
            <a:ext cx="1155700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3000">
    <p:split orient="vert"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ne et Vélos .. 30 04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Chine et Vélos .. 30 04 2018</Template>
  <TotalTime>7</TotalTime>
  <Words>26</Words>
  <Application>Microsoft Office PowerPoint</Application>
  <PresentationFormat>Presentación en pantalla (16:9)</PresentationFormat>
  <Paragraphs>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Calibri</vt:lpstr>
      <vt:lpstr>Arial</vt:lpstr>
      <vt:lpstr>Chine et Vélos .. 30 04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2019-03-13T20:28:27Z</dcterms:created>
  <dcterms:modified xsi:type="dcterms:W3CDTF">2019-03-13T20:36:23Z</dcterms:modified>
</cp:coreProperties>
</file>