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7" r:id="rId5"/>
    <p:sldId id="260" r:id="rId6"/>
    <p:sldId id="261" r:id="rId7"/>
    <p:sldId id="262" r:id="rId8"/>
    <p:sldId id="264" r:id="rId9"/>
    <p:sldId id="265" r:id="rId10"/>
    <p:sldId id="263" r:id="rId11"/>
    <p:sldId id="267" r:id="rId12"/>
    <p:sldId id="268" r:id="rId13"/>
    <p:sldId id="269" r:id="rId14"/>
    <p:sldId id="270" r:id="rId15"/>
    <p:sldId id="271" r:id="rId16"/>
    <p:sldId id="272" r:id="rId17"/>
    <p:sldId id="273" r:id="rId18"/>
    <p:sldId id="274" r:id="rId19"/>
    <p:sldId id="266" r:id="rId20"/>
    <p:sldId id="276" r:id="rId21"/>
    <p:sldId id="277" r:id="rId22"/>
    <p:sldId id="279" r:id="rId23"/>
    <p:sldId id="278" r:id="rId24"/>
    <p:sldId id="280" r:id="rId25"/>
    <p:sldId id="281" r:id="rId26"/>
    <p:sldId id="275" r:id="rId27"/>
    <p:sldId id="283" r:id="rId28"/>
    <p:sldId id="284" r:id="rId29"/>
    <p:sldId id="282" r:id="rId30"/>
    <p:sldId id="259" r:id="rId31"/>
    <p:sldId id="285" r:id="rId32"/>
    <p:sldId id="286" r:id="rId33"/>
  </p:sldIdLst>
  <p:sldSz cx="8280400" cy="5400675"/>
  <p:notesSz cx="6858000" cy="9144000"/>
  <p:photoAlbum/>
  <p:defaultTextStyle>
    <a:defPPr>
      <a:defRPr lang="fr-FR"/>
    </a:defPPr>
    <a:lvl1pPr algn="l" defTabSz="781050" rtl="0" fontAlgn="base">
      <a:spcBef>
        <a:spcPct val="0"/>
      </a:spcBef>
      <a:spcAft>
        <a:spcPct val="0"/>
      </a:spcAft>
      <a:defRPr sz="1500" kern="1200">
        <a:solidFill>
          <a:schemeClr val="tx1"/>
        </a:solidFill>
        <a:latin typeface="Arial" charset="0"/>
        <a:ea typeface="+mn-ea"/>
        <a:cs typeface="Arial" charset="0"/>
      </a:defRPr>
    </a:lvl1pPr>
    <a:lvl2pPr marL="390525" indent="66675" algn="l" defTabSz="781050" rtl="0" fontAlgn="base">
      <a:spcBef>
        <a:spcPct val="0"/>
      </a:spcBef>
      <a:spcAft>
        <a:spcPct val="0"/>
      </a:spcAft>
      <a:defRPr sz="1500" kern="1200">
        <a:solidFill>
          <a:schemeClr val="tx1"/>
        </a:solidFill>
        <a:latin typeface="Arial" charset="0"/>
        <a:ea typeface="+mn-ea"/>
        <a:cs typeface="Arial" charset="0"/>
      </a:defRPr>
    </a:lvl2pPr>
    <a:lvl3pPr marL="781050" indent="133350" algn="l" defTabSz="781050" rtl="0" fontAlgn="base">
      <a:spcBef>
        <a:spcPct val="0"/>
      </a:spcBef>
      <a:spcAft>
        <a:spcPct val="0"/>
      </a:spcAft>
      <a:defRPr sz="1500" kern="1200">
        <a:solidFill>
          <a:schemeClr val="tx1"/>
        </a:solidFill>
        <a:latin typeface="Arial" charset="0"/>
        <a:ea typeface="+mn-ea"/>
        <a:cs typeface="Arial" charset="0"/>
      </a:defRPr>
    </a:lvl3pPr>
    <a:lvl4pPr marL="1171575" indent="200025" algn="l" defTabSz="781050" rtl="0" fontAlgn="base">
      <a:spcBef>
        <a:spcPct val="0"/>
      </a:spcBef>
      <a:spcAft>
        <a:spcPct val="0"/>
      </a:spcAft>
      <a:defRPr sz="1500" kern="1200">
        <a:solidFill>
          <a:schemeClr val="tx1"/>
        </a:solidFill>
        <a:latin typeface="Arial" charset="0"/>
        <a:ea typeface="+mn-ea"/>
        <a:cs typeface="Arial" charset="0"/>
      </a:defRPr>
    </a:lvl4pPr>
    <a:lvl5pPr marL="1562100" indent="266700" algn="l" defTabSz="781050" rtl="0" fontAlgn="base">
      <a:spcBef>
        <a:spcPct val="0"/>
      </a:spcBef>
      <a:spcAft>
        <a:spcPct val="0"/>
      </a:spcAft>
      <a:defRPr sz="1500" kern="1200">
        <a:solidFill>
          <a:schemeClr val="tx1"/>
        </a:solidFill>
        <a:latin typeface="Arial" charset="0"/>
        <a:ea typeface="+mn-ea"/>
        <a:cs typeface="Arial" charset="0"/>
      </a:defRPr>
    </a:lvl5pPr>
    <a:lvl6pPr marL="2286000" algn="l" defTabSz="914400" rtl="0" eaLnBrk="1" latinLnBrk="0" hangingPunct="1">
      <a:defRPr sz="1500" kern="1200">
        <a:solidFill>
          <a:schemeClr val="tx1"/>
        </a:solidFill>
        <a:latin typeface="Arial" charset="0"/>
        <a:ea typeface="+mn-ea"/>
        <a:cs typeface="Arial" charset="0"/>
      </a:defRPr>
    </a:lvl6pPr>
    <a:lvl7pPr marL="2743200" algn="l" defTabSz="914400" rtl="0" eaLnBrk="1" latinLnBrk="0" hangingPunct="1">
      <a:defRPr sz="1500" kern="1200">
        <a:solidFill>
          <a:schemeClr val="tx1"/>
        </a:solidFill>
        <a:latin typeface="Arial" charset="0"/>
        <a:ea typeface="+mn-ea"/>
        <a:cs typeface="Arial" charset="0"/>
      </a:defRPr>
    </a:lvl7pPr>
    <a:lvl8pPr marL="3200400" algn="l" defTabSz="914400" rtl="0" eaLnBrk="1" latinLnBrk="0" hangingPunct="1">
      <a:defRPr sz="1500" kern="1200">
        <a:solidFill>
          <a:schemeClr val="tx1"/>
        </a:solidFill>
        <a:latin typeface="Arial" charset="0"/>
        <a:ea typeface="+mn-ea"/>
        <a:cs typeface="Arial" charset="0"/>
      </a:defRPr>
    </a:lvl8pPr>
    <a:lvl9pPr marL="3657600" algn="l" defTabSz="914400" rtl="0" eaLnBrk="1" latinLnBrk="0" hangingPunct="1">
      <a:defRPr sz="1500"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10+nMSgSVYdpSyPc0Mr4Q==" hashData="6DFHYP1XFvd+6PExhGYci6xldn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88500" autoAdjust="0"/>
  </p:normalViewPr>
  <p:slideViewPr>
    <p:cSldViewPr>
      <p:cViewPr varScale="1">
        <p:scale>
          <a:sx n="91" d="100"/>
          <a:sy n="91" d="100"/>
        </p:scale>
        <p:origin x="-642" y="-96"/>
      </p:cViewPr>
      <p:guideLst>
        <p:guide orient="horz" pos="1701"/>
        <p:guide pos="2608"/>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21030" y="1677710"/>
            <a:ext cx="7038340" cy="115764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242060" y="3060382"/>
            <a:ext cx="5796280" cy="1380173"/>
          </a:xfrm>
        </p:spPr>
        <p:txBody>
          <a:bodyPr/>
          <a:lstStyle>
            <a:lvl1pPr marL="0" indent="0" algn="ctr">
              <a:buNone/>
              <a:defRPr>
                <a:solidFill>
                  <a:schemeClr val="tx1">
                    <a:tint val="75000"/>
                  </a:schemeClr>
                </a:solidFill>
              </a:defRPr>
            </a:lvl1pPr>
            <a:lvl2pPr marL="390860" indent="0" algn="ctr">
              <a:buNone/>
              <a:defRPr>
                <a:solidFill>
                  <a:schemeClr val="tx1">
                    <a:tint val="75000"/>
                  </a:schemeClr>
                </a:solidFill>
              </a:defRPr>
            </a:lvl2pPr>
            <a:lvl3pPr marL="781721" indent="0" algn="ctr">
              <a:buNone/>
              <a:defRPr>
                <a:solidFill>
                  <a:schemeClr val="tx1">
                    <a:tint val="75000"/>
                  </a:schemeClr>
                </a:solidFill>
              </a:defRPr>
            </a:lvl3pPr>
            <a:lvl4pPr marL="1172581" indent="0" algn="ctr">
              <a:buNone/>
              <a:defRPr>
                <a:solidFill>
                  <a:schemeClr val="tx1">
                    <a:tint val="75000"/>
                  </a:schemeClr>
                </a:solidFill>
              </a:defRPr>
            </a:lvl4pPr>
            <a:lvl5pPr marL="1563441" indent="0" algn="ctr">
              <a:buNone/>
              <a:defRPr>
                <a:solidFill>
                  <a:schemeClr val="tx1">
                    <a:tint val="75000"/>
                  </a:schemeClr>
                </a:solidFill>
              </a:defRPr>
            </a:lvl5pPr>
            <a:lvl6pPr marL="1954301" indent="0" algn="ctr">
              <a:buNone/>
              <a:defRPr>
                <a:solidFill>
                  <a:schemeClr val="tx1">
                    <a:tint val="75000"/>
                  </a:schemeClr>
                </a:solidFill>
              </a:defRPr>
            </a:lvl6pPr>
            <a:lvl7pPr marL="2345162" indent="0" algn="ctr">
              <a:buNone/>
              <a:defRPr>
                <a:solidFill>
                  <a:schemeClr val="tx1">
                    <a:tint val="75000"/>
                  </a:schemeClr>
                </a:solidFill>
              </a:defRPr>
            </a:lvl7pPr>
            <a:lvl8pPr marL="2736022" indent="0" algn="ctr">
              <a:buNone/>
              <a:defRPr>
                <a:solidFill>
                  <a:schemeClr val="tx1">
                    <a:tint val="75000"/>
                  </a:schemeClr>
                </a:solidFill>
              </a:defRPr>
            </a:lvl8pPr>
            <a:lvl9pPr marL="3126882"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9146A843-2EA9-4182-89B5-9C8731BC7CE6}" type="datetimeFigureOut">
              <a:rPr lang="fr-FR"/>
              <a:pPr>
                <a:defRPr/>
              </a:pPr>
              <a:t>20/04/2015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FCA9252-14D9-42DF-A7E7-EE175B4A05EB}" type="slidenum">
              <a:rPr lang="fr-FR"/>
              <a:pPr>
                <a:defRPr/>
              </a:pPr>
              <a:t>‹Nº›</a:t>
            </a:fld>
            <a:endParaRPr lang="fr-FR"/>
          </a:p>
        </p:txBody>
      </p:sp>
    </p:spTree>
  </p:cSld>
  <p:clrMapOvr>
    <a:masterClrMapping/>
  </p:clrMapOvr>
  <p:transition spd="slow" advTm="6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0F19F25B-18A1-441E-B5CD-97426F5EC341}" type="datetimeFigureOut">
              <a:rPr lang="fr-FR"/>
              <a:pPr>
                <a:defRPr/>
              </a:pPr>
              <a:t>20/04/2015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B5C653B-2910-44F3-B122-2288C27FD95E}" type="slidenum">
              <a:rPr lang="fr-FR"/>
              <a:pPr>
                <a:defRPr/>
              </a:pPr>
              <a:t>‹Nº›</a:t>
            </a:fld>
            <a:endParaRPr lang="fr-FR"/>
          </a:p>
        </p:txBody>
      </p:sp>
    </p:spTree>
  </p:cSld>
  <p:clrMapOvr>
    <a:masterClrMapping/>
  </p:clrMapOvr>
  <p:transition spd="slow" advTm="6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54095" y="3470434"/>
            <a:ext cx="7038340" cy="1072634"/>
          </a:xfrm>
        </p:spPr>
        <p:txBody>
          <a:bodyPr anchor="t"/>
          <a:lstStyle>
            <a:lvl1pPr algn="l">
              <a:defRPr sz="34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654095" y="2289037"/>
            <a:ext cx="7038340" cy="1181397"/>
          </a:xfrm>
        </p:spPr>
        <p:txBody>
          <a:bodyPr anchor="b"/>
          <a:lstStyle>
            <a:lvl1pPr marL="0" indent="0">
              <a:buNone/>
              <a:defRPr sz="1700">
                <a:solidFill>
                  <a:schemeClr val="tx1">
                    <a:tint val="75000"/>
                  </a:schemeClr>
                </a:solidFill>
              </a:defRPr>
            </a:lvl1pPr>
            <a:lvl2pPr marL="390860" indent="0">
              <a:buNone/>
              <a:defRPr sz="1500">
                <a:solidFill>
                  <a:schemeClr val="tx1">
                    <a:tint val="75000"/>
                  </a:schemeClr>
                </a:solidFill>
              </a:defRPr>
            </a:lvl2pPr>
            <a:lvl3pPr marL="781721" indent="0">
              <a:buNone/>
              <a:defRPr sz="1400">
                <a:solidFill>
                  <a:schemeClr val="tx1">
                    <a:tint val="75000"/>
                  </a:schemeClr>
                </a:solidFill>
              </a:defRPr>
            </a:lvl3pPr>
            <a:lvl4pPr marL="1172581" indent="0">
              <a:buNone/>
              <a:defRPr sz="1200">
                <a:solidFill>
                  <a:schemeClr val="tx1">
                    <a:tint val="75000"/>
                  </a:schemeClr>
                </a:solidFill>
              </a:defRPr>
            </a:lvl4pPr>
            <a:lvl5pPr marL="1563441" indent="0">
              <a:buNone/>
              <a:defRPr sz="1200">
                <a:solidFill>
                  <a:schemeClr val="tx1">
                    <a:tint val="75000"/>
                  </a:schemeClr>
                </a:solidFill>
              </a:defRPr>
            </a:lvl5pPr>
            <a:lvl6pPr marL="1954301" indent="0">
              <a:buNone/>
              <a:defRPr sz="1200">
                <a:solidFill>
                  <a:schemeClr val="tx1">
                    <a:tint val="75000"/>
                  </a:schemeClr>
                </a:solidFill>
              </a:defRPr>
            </a:lvl6pPr>
            <a:lvl7pPr marL="2345162" indent="0">
              <a:buNone/>
              <a:defRPr sz="1200">
                <a:solidFill>
                  <a:schemeClr val="tx1">
                    <a:tint val="75000"/>
                  </a:schemeClr>
                </a:solidFill>
              </a:defRPr>
            </a:lvl7pPr>
            <a:lvl8pPr marL="2736022" indent="0">
              <a:buNone/>
              <a:defRPr sz="1200">
                <a:solidFill>
                  <a:schemeClr val="tx1">
                    <a:tint val="75000"/>
                  </a:schemeClr>
                </a:solidFill>
              </a:defRPr>
            </a:lvl8pPr>
            <a:lvl9pPr marL="3126882" indent="0">
              <a:buNone/>
              <a:defRPr sz="12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2C5D0705-7DD8-4B7E-88B1-C9B9B1860D35}" type="datetimeFigureOut">
              <a:rPr lang="fr-FR"/>
              <a:pPr>
                <a:defRPr/>
              </a:pPr>
              <a:t>20/04/2015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B8BDA72-1939-489F-9EAA-EE8178687B9A}" type="slidenum">
              <a:rPr lang="fr-FR"/>
              <a:pPr>
                <a:defRPr/>
              </a:pPr>
              <a:t>‹Nº›</a:t>
            </a:fld>
            <a:endParaRPr lang="fr-FR"/>
          </a:p>
        </p:txBody>
      </p:sp>
    </p:spTree>
  </p:cSld>
  <p:clrMapOvr>
    <a:masterClrMapping/>
  </p:clrMapOvr>
  <p:transition spd="slow" advTm="6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14020" y="1260158"/>
            <a:ext cx="3657177" cy="3564196"/>
          </a:xfrm>
        </p:spPr>
        <p:txBody>
          <a:bodyPr/>
          <a:lstStyle>
            <a:lvl1pPr>
              <a:defRPr sz="2400"/>
            </a:lvl1pPr>
            <a:lvl2pPr>
              <a:defRPr sz="21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209203" y="1260158"/>
            <a:ext cx="3657177" cy="3564196"/>
          </a:xfrm>
        </p:spPr>
        <p:txBody>
          <a:bodyPr/>
          <a:lstStyle>
            <a:lvl1pPr>
              <a:defRPr sz="2400"/>
            </a:lvl1pPr>
            <a:lvl2pPr>
              <a:defRPr sz="21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979ED882-01BB-4DBD-A15F-EA4CE6DAA352}" type="datetimeFigureOut">
              <a:rPr lang="fr-FR"/>
              <a:pPr>
                <a:defRPr/>
              </a:pPr>
              <a:t>20/04/2015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C0009DD0-73CA-4156-B76A-A45DF7BECE9F}" type="slidenum">
              <a:rPr lang="fr-FR"/>
              <a:pPr>
                <a:defRPr/>
              </a:pPr>
              <a:t>‹Nº›</a:t>
            </a:fld>
            <a:endParaRPr lang="fr-FR"/>
          </a:p>
        </p:txBody>
      </p:sp>
    </p:spTree>
  </p:cSld>
  <p:clrMapOvr>
    <a:masterClrMapping/>
  </p:clrMapOvr>
  <p:transition spd="slow" advTm="6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14020" y="1208901"/>
            <a:ext cx="3658615" cy="503813"/>
          </a:xfrm>
        </p:spPr>
        <p:txBody>
          <a:bodyPr anchor="b"/>
          <a:lstStyle>
            <a:lvl1pPr marL="0" indent="0">
              <a:buNone/>
              <a:defRPr sz="2100" b="1"/>
            </a:lvl1pPr>
            <a:lvl2pPr marL="390860" indent="0">
              <a:buNone/>
              <a:defRPr sz="1700" b="1"/>
            </a:lvl2pPr>
            <a:lvl3pPr marL="781721" indent="0">
              <a:buNone/>
              <a:defRPr sz="1500" b="1"/>
            </a:lvl3pPr>
            <a:lvl4pPr marL="1172581" indent="0">
              <a:buNone/>
              <a:defRPr sz="1400" b="1"/>
            </a:lvl4pPr>
            <a:lvl5pPr marL="1563441" indent="0">
              <a:buNone/>
              <a:defRPr sz="1400" b="1"/>
            </a:lvl5pPr>
            <a:lvl6pPr marL="1954301" indent="0">
              <a:buNone/>
              <a:defRPr sz="1400" b="1"/>
            </a:lvl6pPr>
            <a:lvl7pPr marL="2345162" indent="0">
              <a:buNone/>
              <a:defRPr sz="1400" b="1"/>
            </a:lvl7pPr>
            <a:lvl8pPr marL="2736022" indent="0">
              <a:buNone/>
              <a:defRPr sz="1400" b="1"/>
            </a:lvl8pPr>
            <a:lvl9pPr marL="3126882" indent="0">
              <a:buNone/>
              <a:defRPr sz="14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14020" y="1712714"/>
            <a:ext cx="3658615" cy="3111639"/>
          </a:xfrm>
        </p:spPr>
        <p:txBody>
          <a:bodyPr/>
          <a:lstStyle>
            <a:lvl1pPr>
              <a:defRPr sz="2100"/>
            </a:lvl1pPr>
            <a:lvl2pPr>
              <a:defRPr sz="1700"/>
            </a:lvl2pPr>
            <a:lvl3pPr>
              <a:defRPr sz="15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206329" y="1208901"/>
            <a:ext cx="3660052" cy="503813"/>
          </a:xfrm>
        </p:spPr>
        <p:txBody>
          <a:bodyPr anchor="b"/>
          <a:lstStyle>
            <a:lvl1pPr marL="0" indent="0">
              <a:buNone/>
              <a:defRPr sz="2100" b="1"/>
            </a:lvl1pPr>
            <a:lvl2pPr marL="390860" indent="0">
              <a:buNone/>
              <a:defRPr sz="1700" b="1"/>
            </a:lvl2pPr>
            <a:lvl3pPr marL="781721" indent="0">
              <a:buNone/>
              <a:defRPr sz="1500" b="1"/>
            </a:lvl3pPr>
            <a:lvl4pPr marL="1172581" indent="0">
              <a:buNone/>
              <a:defRPr sz="1400" b="1"/>
            </a:lvl4pPr>
            <a:lvl5pPr marL="1563441" indent="0">
              <a:buNone/>
              <a:defRPr sz="1400" b="1"/>
            </a:lvl5pPr>
            <a:lvl6pPr marL="1954301" indent="0">
              <a:buNone/>
              <a:defRPr sz="1400" b="1"/>
            </a:lvl6pPr>
            <a:lvl7pPr marL="2345162" indent="0">
              <a:buNone/>
              <a:defRPr sz="1400" b="1"/>
            </a:lvl7pPr>
            <a:lvl8pPr marL="2736022" indent="0">
              <a:buNone/>
              <a:defRPr sz="1400" b="1"/>
            </a:lvl8pPr>
            <a:lvl9pPr marL="3126882" indent="0">
              <a:buNone/>
              <a:defRPr sz="14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206329" y="1712714"/>
            <a:ext cx="3660052" cy="3111639"/>
          </a:xfrm>
        </p:spPr>
        <p:txBody>
          <a:bodyPr/>
          <a:lstStyle>
            <a:lvl1pPr>
              <a:defRPr sz="2100"/>
            </a:lvl1pPr>
            <a:lvl2pPr>
              <a:defRPr sz="1700"/>
            </a:lvl2pPr>
            <a:lvl3pPr>
              <a:defRPr sz="15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8043D417-E73B-4DAF-B86D-B26842A09D11}" type="datetimeFigureOut">
              <a:rPr lang="fr-FR"/>
              <a:pPr>
                <a:defRPr/>
              </a:pPr>
              <a:t>20/04/2015</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30BDB659-BD0B-4BFC-9A33-8498B5BABC49}" type="slidenum">
              <a:rPr lang="fr-FR"/>
              <a:pPr>
                <a:defRPr/>
              </a:pPr>
              <a:t>‹Nº›</a:t>
            </a:fld>
            <a:endParaRPr lang="fr-FR"/>
          </a:p>
        </p:txBody>
      </p:sp>
    </p:spTree>
  </p:cSld>
  <p:clrMapOvr>
    <a:masterClrMapping/>
  </p:clrMapOvr>
  <p:transition spd="slow" advTm="6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73B4F69B-AE5A-4BCB-9B2E-4F042BC38988}" type="datetimeFigureOut">
              <a:rPr lang="fr-FR"/>
              <a:pPr>
                <a:defRPr/>
              </a:pPr>
              <a:t>20/04/2015</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A17C795E-F8D8-48E7-A496-282600B6AB3A}" type="slidenum">
              <a:rPr lang="fr-FR"/>
              <a:pPr>
                <a:defRPr/>
              </a:pPr>
              <a:t>‹Nº›</a:t>
            </a:fld>
            <a:endParaRPr lang="fr-FR"/>
          </a:p>
        </p:txBody>
      </p:sp>
    </p:spTree>
  </p:cSld>
  <p:clrMapOvr>
    <a:masterClrMapping/>
  </p:clrMapOvr>
  <p:transition spd="slow" advTm="6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311799A5-647A-4713-A278-60B9887498D9}" type="datetimeFigureOut">
              <a:rPr lang="fr-FR"/>
              <a:pPr>
                <a:defRPr/>
              </a:pPr>
              <a:t>20/04/2015</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BCEE68A9-B05D-4DBF-B17F-ADD3A10AC0A7}" type="slidenum">
              <a:rPr lang="fr-FR"/>
              <a:pPr>
                <a:defRPr/>
              </a:pPr>
              <a:t>‹Nº›</a:t>
            </a:fld>
            <a:endParaRPr lang="fr-FR"/>
          </a:p>
        </p:txBody>
      </p:sp>
    </p:spTree>
  </p:cSld>
  <p:clrMapOvr>
    <a:masterClrMapping/>
  </p:clrMapOvr>
  <p:transition spd="slow" advTm="6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14020" y="215027"/>
            <a:ext cx="2724195" cy="915114"/>
          </a:xfrm>
        </p:spPr>
        <p:txBody>
          <a:bodyPr anchor="b"/>
          <a:lstStyle>
            <a:lvl1pPr algn="l">
              <a:defRPr sz="17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237406" y="215028"/>
            <a:ext cx="4628974" cy="4609326"/>
          </a:xfrm>
        </p:spPr>
        <p:txBody>
          <a:bodyPr/>
          <a:lstStyle>
            <a:lvl1pPr>
              <a:defRPr sz="2700"/>
            </a:lvl1pPr>
            <a:lvl2pPr>
              <a:defRPr sz="2400"/>
            </a:lvl2pPr>
            <a:lvl3pPr>
              <a:defRPr sz="21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14020" y="1130142"/>
            <a:ext cx="2724195" cy="3694212"/>
          </a:xfrm>
        </p:spPr>
        <p:txBody>
          <a:bodyPr/>
          <a:lstStyle>
            <a:lvl1pPr marL="0" indent="0">
              <a:buNone/>
              <a:defRPr sz="1200"/>
            </a:lvl1pPr>
            <a:lvl2pPr marL="390860" indent="0">
              <a:buNone/>
              <a:defRPr sz="1000"/>
            </a:lvl2pPr>
            <a:lvl3pPr marL="781721" indent="0">
              <a:buNone/>
              <a:defRPr sz="900"/>
            </a:lvl3pPr>
            <a:lvl4pPr marL="1172581" indent="0">
              <a:buNone/>
              <a:defRPr sz="800"/>
            </a:lvl4pPr>
            <a:lvl5pPr marL="1563441" indent="0">
              <a:buNone/>
              <a:defRPr sz="800"/>
            </a:lvl5pPr>
            <a:lvl6pPr marL="1954301" indent="0">
              <a:buNone/>
              <a:defRPr sz="800"/>
            </a:lvl6pPr>
            <a:lvl7pPr marL="2345162" indent="0">
              <a:buNone/>
              <a:defRPr sz="800"/>
            </a:lvl7pPr>
            <a:lvl8pPr marL="2736022" indent="0">
              <a:buNone/>
              <a:defRPr sz="800"/>
            </a:lvl8pPr>
            <a:lvl9pPr marL="3126882" indent="0">
              <a:buNone/>
              <a:defRPr sz="8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F9E9BEEA-BA22-4566-8B42-78EBE45E944F}" type="datetimeFigureOut">
              <a:rPr lang="fr-FR"/>
              <a:pPr>
                <a:defRPr/>
              </a:pPr>
              <a:t>20/04/2015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1768D5EF-3FD9-4BF1-8786-8E6285FAA276}" type="slidenum">
              <a:rPr lang="fr-FR"/>
              <a:pPr>
                <a:defRPr/>
              </a:pPr>
              <a:t>‹Nº›</a:t>
            </a:fld>
            <a:endParaRPr lang="fr-FR"/>
          </a:p>
        </p:txBody>
      </p:sp>
    </p:spTree>
  </p:cSld>
  <p:clrMapOvr>
    <a:masterClrMapping/>
  </p:clrMapOvr>
  <p:transition spd="slow" advTm="6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23016" y="3780473"/>
            <a:ext cx="4968240" cy="446306"/>
          </a:xfrm>
        </p:spPr>
        <p:txBody>
          <a:bodyPr anchor="b"/>
          <a:lstStyle>
            <a:lvl1pPr algn="l">
              <a:defRPr sz="17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623016" y="482560"/>
            <a:ext cx="4968240" cy="3240405"/>
          </a:xfrm>
        </p:spPr>
        <p:txBody>
          <a:bodyPr rtlCol="0">
            <a:normAutofit/>
          </a:bodyPr>
          <a:lstStyle>
            <a:lvl1pPr marL="0" indent="0">
              <a:buNone/>
              <a:defRPr sz="2700"/>
            </a:lvl1pPr>
            <a:lvl2pPr marL="390860" indent="0">
              <a:buNone/>
              <a:defRPr sz="2400"/>
            </a:lvl2pPr>
            <a:lvl3pPr marL="781721" indent="0">
              <a:buNone/>
              <a:defRPr sz="2100"/>
            </a:lvl3pPr>
            <a:lvl4pPr marL="1172581" indent="0">
              <a:buNone/>
              <a:defRPr sz="1700"/>
            </a:lvl4pPr>
            <a:lvl5pPr marL="1563441" indent="0">
              <a:buNone/>
              <a:defRPr sz="1700"/>
            </a:lvl5pPr>
            <a:lvl6pPr marL="1954301" indent="0">
              <a:buNone/>
              <a:defRPr sz="1700"/>
            </a:lvl6pPr>
            <a:lvl7pPr marL="2345162" indent="0">
              <a:buNone/>
              <a:defRPr sz="1700"/>
            </a:lvl7pPr>
            <a:lvl8pPr marL="2736022" indent="0">
              <a:buNone/>
              <a:defRPr sz="1700"/>
            </a:lvl8pPr>
            <a:lvl9pPr marL="3126882" indent="0">
              <a:buNone/>
              <a:defRPr sz="1700"/>
            </a:lvl9pPr>
          </a:lstStyle>
          <a:p>
            <a:pPr lvl="0"/>
            <a:r>
              <a:rPr lang="es-ES" noProof="0" smtClean="0"/>
              <a:t>Haga clic en el icono para agregar una imagen</a:t>
            </a:r>
            <a:endParaRPr lang="fr-FR" noProof="0"/>
          </a:p>
        </p:txBody>
      </p:sp>
      <p:sp>
        <p:nvSpPr>
          <p:cNvPr id="4" name="Espace réservé du texte 3"/>
          <p:cNvSpPr>
            <a:spLocks noGrp="1"/>
          </p:cNvSpPr>
          <p:nvPr>
            <p:ph type="body" sz="half" idx="2"/>
          </p:nvPr>
        </p:nvSpPr>
        <p:spPr>
          <a:xfrm>
            <a:off x="1623016" y="4226779"/>
            <a:ext cx="4968240" cy="633829"/>
          </a:xfrm>
        </p:spPr>
        <p:txBody>
          <a:bodyPr/>
          <a:lstStyle>
            <a:lvl1pPr marL="0" indent="0">
              <a:buNone/>
              <a:defRPr sz="1200"/>
            </a:lvl1pPr>
            <a:lvl2pPr marL="390860" indent="0">
              <a:buNone/>
              <a:defRPr sz="1000"/>
            </a:lvl2pPr>
            <a:lvl3pPr marL="781721" indent="0">
              <a:buNone/>
              <a:defRPr sz="900"/>
            </a:lvl3pPr>
            <a:lvl4pPr marL="1172581" indent="0">
              <a:buNone/>
              <a:defRPr sz="800"/>
            </a:lvl4pPr>
            <a:lvl5pPr marL="1563441" indent="0">
              <a:buNone/>
              <a:defRPr sz="800"/>
            </a:lvl5pPr>
            <a:lvl6pPr marL="1954301" indent="0">
              <a:buNone/>
              <a:defRPr sz="800"/>
            </a:lvl6pPr>
            <a:lvl7pPr marL="2345162" indent="0">
              <a:buNone/>
              <a:defRPr sz="800"/>
            </a:lvl7pPr>
            <a:lvl8pPr marL="2736022" indent="0">
              <a:buNone/>
              <a:defRPr sz="800"/>
            </a:lvl8pPr>
            <a:lvl9pPr marL="3126882" indent="0">
              <a:buNone/>
              <a:defRPr sz="8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1DB772D5-E404-4ED8-8B66-00CB6C5B33D1}" type="datetimeFigureOut">
              <a:rPr lang="fr-FR"/>
              <a:pPr>
                <a:defRPr/>
              </a:pPr>
              <a:t>20/04/2015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D974CCBC-B794-4DF5-B02F-E2040073069C}" type="slidenum">
              <a:rPr lang="fr-FR"/>
              <a:pPr>
                <a:defRPr/>
              </a:pPr>
              <a:t>‹Nº›</a:t>
            </a:fld>
            <a:endParaRPr lang="fr-FR"/>
          </a:p>
        </p:txBody>
      </p:sp>
    </p:spTree>
  </p:cSld>
  <p:clrMapOvr>
    <a:masterClrMapping/>
  </p:clrMapOvr>
  <p:transition spd="slow" advTm="6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0537EF46-44D2-4D31-A5D8-6375A6D267E6}" type="datetimeFigureOut">
              <a:rPr lang="fr-FR"/>
              <a:pPr>
                <a:defRPr/>
              </a:pPr>
              <a:t>20/04/2015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A69C63B-2523-4C91-BADC-DB4775CE3B49}" type="slidenum">
              <a:rPr lang="fr-FR"/>
              <a:pPr>
                <a:defRPr/>
              </a:pPr>
              <a:t>‹Nº›</a:t>
            </a:fld>
            <a:endParaRPr lang="fr-FR"/>
          </a:p>
        </p:txBody>
      </p:sp>
    </p:spTree>
  </p:cSld>
  <p:clrMapOvr>
    <a:masterClrMapping/>
  </p:clrMapOvr>
  <p:transition spd="slow" advTm="6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436888" y="170022"/>
            <a:ext cx="1686269" cy="3629204"/>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375206" y="170022"/>
            <a:ext cx="4923675" cy="36292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325A4FE6-D3BE-488F-960A-E5368AE84DF1}" type="datetimeFigureOut">
              <a:rPr lang="fr-FR"/>
              <a:pPr>
                <a:defRPr/>
              </a:pPr>
              <a:t>20/04/2015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2633DFF-99BC-4365-8916-43A4A0FD9CF3}" type="slidenum">
              <a:rPr lang="fr-FR"/>
              <a:pPr>
                <a:defRPr/>
              </a:pPr>
              <a:t>‹Nº›</a:t>
            </a:fld>
            <a:endParaRPr lang="fr-FR"/>
          </a:p>
        </p:txBody>
      </p:sp>
    </p:spTree>
  </p:cSld>
  <p:clrMapOvr>
    <a:masterClrMapping/>
  </p:clrMapOvr>
  <p:transition spd="slow" advTm="6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21030" y="1677711"/>
            <a:ext cx="7038340" cy="1157645"/>
          </a:xfrm>
          <a:prstGeom prst="rect">
            <a:avLst/>
          </a:prstGeom>
        </p:spPr>
        <p:txBody>
          <a:bodyPr lIns="78164" tIns="39082" rIns="78164" bIns="39082"/>
          <a:lstStyle/>
          <a:p>
            <a:r>
              <a:rPr lang="es-ES" smtClean="0"/>
              <a:t>Haga clic para modificar el estilo de título del patrón</a:t>
            </a:r>
            <a:endParaRPr lang="es-ES"/>
          </a:p>
        </p:txBody>
      </p:sp>
      <p:sp>
        <p:nvSpPr>
          <p:cNvPr id="3" name="2 Subtítulo"/>
          <p:cNvSpPr>
            <a:spLocks noGrp="1"/>
          </p:cNvSpPr>
          <p:nvPr>
            <p:ph type="subTitle" idx="1"/>
          </p:nvPr>
        </p:nvSpPr>
        <p:spPr>
          <a:xfrm>
            <a:off x="1242060" y="3060383"/>
            <a:ext cx="5796280" cy="1380173"/>
          </a:xfrm>
          <a:prstGeom prst="rect">
            <a:avLst/>
          </a:prstGeom>
        </p:spPr>
        <p:txBody>
          <a:bodyPr lIns="78164" tIns="39082" rIns="78164" bIns="39082"/>
          <a:lstStyle>
            <a:lvl1pPr marL="0" indent="0" algn="ctr">
              <a:buNone/>
              <a:defRPr/>
            </a:lvl1pPr>
            <a:lvl2pPr marL="390818" indent="0" algn="ctr">
              <a:buNone/>
              <a:defRPr/>
            </a:lvl2pPr>
            <a:lvl3pPr marL="781636" indent="0" algn="ctr">
              <a:buNone/>
              <a:defRPr/>
            </a:lvl3pPr>
            <a:lvl4pPr marL="1172453" indent="0" algn="ctr">
              <a:buNone/>
              <a:defRPr/>
            </a:lvl4pPr>
            <a:lvl5pPr marL="1563271" indent="0" algn="ctr">
              <a:buNone/>
              <a:defRPr/>
            </a:lvl5pPr>
            <a:lvl6pPr marL="1954088" indent="0" algn="ctr">
              <a:buNone/>
              <a:defRPr/>
            </a:lvl6pPr>
            <a:lvl7pPr marL="2344906" indent="0" algn="ctr">
              <a:buNone/>
              <a:defRPr/>
            </a:lvl7pPr>
            <a:lvl8pPr marL="2735724" indent="0" algn="ctr">
              <a:buNone/>
              <a:defRPr/>
            </a:lvl8pPr>
            <a:lvl9pPr marL="3126541"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14338" y="215900"/>
            <a:ext cx="7451725" cy="900113"/>
          </a:xfrm>
          <a:prstGeom prst="rect">
            <a:avLst/>
          </a:prstGeom>
          <a:noFill/>
          <a:ln w="9525">
            <a:noFill/>
            <a:miter lim="800000"/>
            <a:headEnd/>
            <a:tailEnd/>
          </a:ln>
        </p:spPr>
        <p:txBody>
          <a:bodyPr vert="horz" wrap="square" lIns="78172" tIns="39086" rIns="78172" bIns="39086"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14338" y="1260475"/>
            <a:ext cx="7451725" cy="3563938"/>
          </a:xfrm>
          <a:prstGeom prst="rect">
            <a:avLst/>
          </a:prstGeom>
          <a:noFill/>
          <a:ln w="9525">
            <a:noFill/>
            <a:miter lim="800000"/>
            <a:headEnd/>
            <a:tailEnd/>
          </a:ln>
        </p:spPr>
        <p:txBody>
          <a:bodyPr vert="horz" wrap="square" lIns="78172" tIns="39086" rIns="78172" bIns="39086"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14338" y="5005388"/>
            <a:ext cx="1931987" cy="287337"/>
          </a:xfrm>
          <a:prstGeom prst="rect">
            <a:avLst/>
          </a:prstGeom>
        </p:spPr>
        <p:txBody>
          <a:bodyPr vert="horz" lIns="78172" tIns="39086" rIns="78172" bIns="39086" rtlCol="0" anchor="ctr"/>
          <a:lstStyle>
            <a:lvl1pPr algn="l" defTabSz="781721" fontAlgn="auto">
              <a:spcBef>
                <a:spcPts val="0"/>
              </a:spcBef>
              <a:spcAft>
                <a:spcPts val="0"/>
              </a:spcAft>
              <a:defRPr sz="1000" smtClean="0">
                <a:solidFill>
                  <a:schemeClr val="tx1">
                    <a:tint val="75000"/>
                  </a:schemeClr>
                </a:solidFill>
                <a:latin typeface="+mn-lt"/>
                <a:cs typeface="+mn-cs"/>
              </a:defRPr>
            </a:lvl1pPr>
          </a:lstStyle>
          <a:p>
            <a:pPr>
              <a:defRPr/>
            </a:pPr>
            <a:fld id="{59CDA2B8-F17D-46AD-B8DC-192F1437F323}" type="datetimeFigureOut">
              <a:rPr lang="fr-FR"/>
              <a:pPr>
                <a:defRPr/>
              </a:pPr>
              <a:t>20/04/2015</a:t>
            </a:fld>
            <a:endParaRPr lang="fr-FR"/>
          </a:p>
        </p:txBody>
      </p:sp>
      <p:sp>
        <p:nvSpPr>
          <p:cNvPr id="5" name="Espace réservé du pied de page 4"/>
          <p:cNvSpPr>
            <a:spLocks noGrp="1"/>
          </p:cNvSpPr>
          <p:nvPr>
            <p:ph type="ftr" sz="quarter" idx="3"/>
          </p:nvPr>
        </p:nvSpPr>
        <p:spPr>
          <a:xfrm>
            <a:off x="2828925" y="5005388"/>
            <a:ext cx="2622550" cy="287337"/>
          </a:xfrm>
          <a:prstGeom prst="rect">
            <a:avLst/>
          </a:prstGeom>
        </p:spPr>
        <p:txBody>
          <a:bodyPr vert="horz" lIns="78172" tIns="39086" rIns="78172" bIns="39086" rtlCol="0" anchor="ctr"/>
          <a:lstStyle>
            <a:lvl1pPr algn="ctr" defTabSz="781721" fontAlgn="auto">
              <a:spcBef>
                <a:spcPts val="0"/>
              </a:spcBef>
              <a:spcAft>
                <a:spcPts val="0"/>
              </a:spcAft>
              <a:defRPr sz="10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5934075" y="5005388"/>
            <a:ext cx="1931988" cy="287337"/>
          </a:xfrm>
          <a:prstGeom prst="rect">
            <a:avLst/>
          </a:prstGeom>
        </p:spPr>
        <p:txBody>
          <a:bodyPr vert="horz" lIns="78172" tIns="39086" rIns="78172" bIns="39086" rtlCol="0" anchor="ctr"/>
          <a:lstStyle>
            <a:lvl1pPr algn="r" defTabSz="781721" fontAlgn="auto">
              <a:spcBef>
                <a:spcPts val="0"/>
              </a:spcBef>
              <a:spcAft>
                <a:spcPts val="0"/>
              </a:spcAft>
              <a:defRPr sz="1000" smtClean="0">
                <a:solidFill>
                  <a:schemeClr val="tx1">
                    <a:tint val="75000"/>
                  </a:schemeClr>
                </a:solidFill>
                <a:latin typeface="+mn-lt"/>
                <a:cs typeface="+mn-cs"/>
              </a:defRPr>
            </a:lvl1pPr>
          </a:lstStyle>
          <a:p>
            <a:pPr>
              <a:defRPr/>
            </a:pPr>
            <a:fld id="{0149401C-7C97-41C2-BBAC-C3CB65CBD431}" type="slidenum">
              <a:rPr lang="fr-FR"/>
              <a:pPr>
                <a:defRPr/>
              </a:pPr>
              <a:t>‹Nº›</a:t>
            </a:fld>
            <a:endParaRPr lang="fr-F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split orient="vert"/>
  </p:transition>
  <p:txStyles>
    <p:titleStyle>
      <a:lvl1pPr algn="ctr" defTabSz="781050" rtl="0" eaLnBrk="1" fontAlgn="base" hangingPunct="1">
        <a:spcBef>
          <a:spcPct val="0"/>
        </a:spcBef>
        <a:spcAft>
          <a:spcPct val="0"/>
        </a:spcAft>
        <a:defRPr sz="3800" kern="1200">
          <a:solidFill>
            <a:schemeClr val="tx1"/>
          </a:solidFill>
          <a:latin typeface="+mj-lt"/>
          <a:ea typeface="+mj-ea"/>
          <a:cs typeface="+mj-cs"/>
        </a:defRPr>
      </a:lvl1pPr>
      <a:lvl2pPr algn="ctr" defTabSz="781050" rtl="0" eaLnBrk="1" fontAlgn="base" hangingPunct="1">
        <a:spcBef>
          <a:spcPct val="0"/>
        </a:spcBef>
        <a:spcAft>
          <a:spcPct val="0"/>
        </a:spcAft>
        <a:defRPr sz="3800">
          <a:solidFill>
            <a:schemeClr val="tx1"/>
          </a:solidFill>
          <a:latin typeface="Calibri" pitchFamily="34" charset="0"/>
        </a:defRPr>
      </a:lvl2pPr>
      <a:lvl3pPr algn="ctr" defTabSz="781050" rtl="0" eaLnBrk="1" fontAlgn="base" hangingPunct="1">
        <a:spcBef>
          <a:spcPct val="0"/>
        </a:spcBef>
        <a:spcAft>
          <a:spcPct val="0"/>
        </a:spcAft>
        <a:defRPr sz="3800">
          <a:solidFill>
            <a:schemeClr val="tx1"/>
          </a:solidFill>
          <a:latin typeface="Calibri" pitchFamily="34" charset="0"/>
        </a:defRPr>
      </a:lvl3pPr>
      <a:lvl4pPr algn="ctr" defTabSz="781050" rtl="0" eaLnBrk="1" fontAlgn="base" hangingPunct="1">
        <a:spcBef>
          <a:spcPct val="0"/>
        </a:spcBef>
        <a:spcAft>
          <a:spcPct val="0"/>
        </a:spcAft>
        <a:defRPr sz="3800">
          <a:solidFill>
            <a:schemeClr val="tx1"/>
          </a:solidFill>
          <a:latin typeface="Calibri" pitchFamily="34" charset="0"/>
        </a:defRPr>
      </a:lvl4pPr>
      <a:lvl5pPr algn="ctr" defTabSz="781050" rtl="0" eaLnBrk="1" fontAlgn="base" hangingPunct="1">
        <a:spcBef>
          <a:spcPct val="0"/>
        </a:spcBef>
        <a:spcAft>
          <a:spcPct val="0"/>
        </a:spcAft>
        <a:defRPr sz="3800">
          <a:solidFill>
            <a:schemeClr val="tx1"/>
          </a:solidFill>
          <a:latin typeface="Calibri" pitchFamily="34" charset="0"/>
        </a:defRPr>
      </a:lvl5pPr>
      <a:lvl6pPr marL="457200" algn="ctr" defTabSz="781050" rtl="0" eaLnBrk="1" fontAlgn="base" hangingPunct="1">
        <a:spcBef>
          <a:spcPct val="0"/>
        </a:spcBef>
        <a:spcAft>
          <a:spcPct val="0"/>
        </a:spcAft>
        <a:defRPr sz="3800">
          <a:solidFill>
            <a:schemeClr val="tx1"/>
          </a:solidFill>
          <a:latin typeface="Calibri" pitchFamily="34" charset="0"/>
        </a:defRPr>
      </a:lvl6pPr>
      <a:lvl7pPr marL="914400" algn="ctr" defTabSz="781050" rtl="0" eaLnBrk="1" fontAlgn="base" hangingPunct="1">
        <a:spcBef>
          <a:spcPct val="0"/>
        </a:spcBef>
        <a:spcAft>
          <a:spcPct val="0"/>
        </a:spcAft>
        <a:defRPr sz="3800">
          <a:solidFill>
            <a:schemeClr val="tx1"/>
          </a:solidFill>
          <a:latin typeface="Calibri" pitchFamily="34" charset="0"/>
        </a:defRPr>
      </a:lvl7pPr>
      <a:lvl8pPr marL="1371600" algn="ctr" defTabSz="781050" rtl="0" eaLnBrk="1" fontAlgn="base" hangingPunct="1">
        <a:spcBef>
          <a:spcPct val="0"/>
        </a:spcBef>
        <a:spcAft>
          <a:spcPct val="0"/>
        </a:spcAft>
        <a:defRPr sz="3800">
          <a:solidFill>
            <a:schemeClr val="tx1"/>
          </a:solidFill>
          <a:latin typeface="Calibri" pitchFamily="34" charset="0"/>
        </a:defRPr>
      </a:lvl8pPr>
      <a:lvl9pPr marL="1828800" algn="ctr" defTabSz="781050" rtl="0" eaLnBrk="1" fontAlgn="base" hangingPunct="1">
        <a:spcBef>
          <a:spcPct val="0"/>
        </a:spcBef>
        <a:spcAft>
          <a:spcPct val="0"/>
        </a:spcAft>
        <a:defRPr sz="3800">
          <a:solidFill>
            <a:schemeClr val="tx1"/>
          </a:solidFill>
          <a:latin typeface="Calibri" pitchFamily="34" charset="0"/>
        </a:defRPr>
      </a:lvl9pPr>
    </p:titleStyle>
    <p:bodyStyle>
      <a:lvl1pPr marL="292100" indent="-292100" algn="l" defTabSz="781050" rtl="0" eaLnBrk="1" fontAlgn="base" hangingPunct="1">
        <a:spcBef>
          <a:spcPct val="20000"/>
        </a:spcBef>
        <a:spcAft>
          <a:spcPct val="0"/>
        </a:spcAft>
        <a:buFont typeface="Arial" charset="0"/>
        <a:buChar char="•"/>
        <a:defRPr sz="2700" kern="1200">
          <a:solidFill>
            <a:schemeClr val="tx1"/>
          </a:solidFill>
          <a:latin typeface="+mn-lt"/>
          <a:ea typeface="+mn-ea"/>
          <a:cs typeface="+mn-cs"/>
        </a:defRPr>
      </a:lvl1pPr>
      <a:lvl2pPr marL="635000" indent="-242888" algn="l" defTabSz="781050" rtl="0" eaLnBrk="1" fontAlgn="base" hangingPunct="1">
        <a:spcBef>
          <a:spcPct val="20000"/>
        </a:spcBef>
        <a:spcAft>
          <a:spcPct val="0"/>
        </a:spcAft>
        <a:buFont typeface="Arial" charset="0"/>
        <a:buChar char="–"/>
        <a:defRPr sz="2400" kern="1200">
          <a:solidFill>
            <a:schemeClr val="tx1"/>
          </a:solidFill>
          <a:latin typeface="+mn-lt"/>
          <a:ea typeface="+mn-ea"/>
          <a:cs typeface="+mn-cs"/>
        </a:defRPr>
      </a:lvl2pPr>
      <a:lvl3pPr marL="976313" indent="-195263" algn="l" defTabSz="781050" rtl="0" eaLnBrk="1" fontAlgn="base" hangingPunct="1">
        <a:spcBef>
          <a:spcPct val="20000"/>
        </a:spcBef>
        <a:spcAft>
          <a:spcPct val="0"/>
        </a:spcAft>
        <a:buFont typeface="Arial" charset="0"/>
        <a:buChar char="•"/>
        <a:defRPr sz="2100" kern="1200">
          <a:solidFill>
            <a:schemeClr val="tx1"/>
          </a:solidFill>
          <a:latin typeface="+mn-lt"/>
          <a:ea typeface="+mn-ea"/>
          <a:cs typeface="+mn-cs"/>
        </a:defRPr>
      </a:lvl3pPr>
      <a:lvl4pPr marL="1366838" indent="-195263" algn="l" defTabSz="781050" rtl="0" eaLnBrk="1" fontAlgn="base" hangingPunct="1">
        <a:spcBef>
          <a:spcPct val="20000"/>
        </a:spcBef>
        <a:spcAft>
          <a:spcPct val="0"/>
        </a:spcAft>
        <a:buFont typeface="Arial" charset="0"/>
        <a:buChar char="–"/>
        <a:defRPr sz="1700" kern="1200">
          <a:solidFill>
            <a:schemeClr val="tx1"/>
          </a:solidFill>
          <a:latin typeface="+mn-lt"/>
          <a:ea typeface="+mn-ea"/>
          <a:cs typeface="+mn-cs"/>
        </a:defRPr>
      </a:lvl4pPr>
      <a:lvl5pPr marL="1757363" indent="-195263" algn="l" defTabSz="781050" rtl="0" eaLnBrk="1" fontAlgn="base" hangingPunct="1">
        <a:spcBef>
          <a:spcPct val="20000"/>
        </a:spcBef>
        <a:spcAft>
          <a:spcPct val="0"/>
        </a:spcAft>
        <a:buFont typeface="Arial" charset="0"/>
        <a:buChar char="»"/>
        <a:defRPr sz="1700" kern="1200">
          <a:solidFill>
            <a:schemeClr val="tx1"/>
          </a:solidFill>
          <a:latin typeface="+mn-lt"/>
          <a:ea typeface="+mn-ea"/>
          <a:cs typeface="+mn-cs"/>
        </a:defRPr>
      </a:lvl5pPr>
      <a:lvl6pPr marL="214973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6pPr>
      <a:lvl7pPr marL="254059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7pPr>
      <a:lvl8pPr marL="293145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8pPr>
      <a:lvl9pPr marL="332231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9pPr>
    </p:bodyStyle>
    <p:otherStyle>
      <a:defPPr>
        <a:defRPr lang="fr-FR"/>
      </a:defPPr>
      <a:lvl1pPr marL="0" algn="l" defTabSz="781721" rtl="0" eaLnBrk="1" latinLnBrk="0" hangingPunct="1">
        <a:defRPr sz="1500" kern="1200">
          <a:solidFill>
            <a:schemeClr val="tx1"/>
          </a:solidFill>
          <a:latin typeface="+mn-lt"/>
          <a:ea typeface="+mn-ea"/>
          <a:cs typeface="+mn-cs"/>
        </a:defRPr>
      </a:lvl1pPr>
      <a:lvl2pPr marL="390860" algn="l" defTabSz="781721" rtl="0" eaLnBrk="1" latinLnBrk="0" hangingPunct="1">
        <a:defRPr sz="1500" kern="1200">
          <a:solidFill>
            <a:schemeClr val="tx1"/>
          </a:solidFill>
          <a:latin typeface="+mn-lt"/>
          <a:ea typeface="+mn-ea"/>
          <a:cs typeface="+mn-cs"/>
        </a:defRPr>
      </a:lvl2pPr>
      <a:lvl3pPr marL="781721" algn="l" defTabSz="781721" rtl="0" eaLnBrk="1" latinLnBrk="0" hangingPunct="1">
        <a:defRPr sz="1500" kern="1200">
          <a:solidFill>
            <a:schemeClr val="tx1"/>
          </a:solidFill>
          <a:latin typeface="+mn-lt"/>
          <a:ea typeface="+mn-ea"/>
          <a:cs typeface="+mn-cs"/>
        </a:defRPr>
      </a:lvl3pPr>
      <a:lvl4pPr marL="1172581" algn="l" defTabSz="781721" rtl="0" eaLnBrk="1" latinLnBrk="0" hangingPunct="1">
        <a:defRPr sz="1500" kern="1200">
          <a:solidFill>
            <a:schemeClr val="tx1"/>
          </a:solidFill>
          <a:latin typeface="+mn-lt"/>
          <a:ea typeface="+mn-ea"/>
          <a:cs typeface="+mn-cs"/>
        </a:defRPr>
      </a:lvl4pPr>
      <a:lvl5pPr marL="1563441" algn="l" defTabSz="781721" rtl="0" eaLnBrk="1" latinLnBrk="0" hangingPunct="1">
        <a:defRPr sz="1500" kern="1200">
          <a:solidFill>
            <a:schemeClr val="tx1"/>
          </a:solidFill>
          <a:latin typeface="+mn-lt"/>
          <a:ea typeface="+mn-ea"/>
          <a:cs typeface="+mn-cs"/>
        </a:defRPr>
      </a:lvl5pPr>
      <a:lvl6pPr marL="1954301" algn="l" defTabSz="781721" rtl="0" eaLnBrk="1" latinLnBrk="0" hangingPunct="1">
        <a:defRPr sz="1500" kern="1200">
          <a:solidFill>
            <a:schemeClr val="tx1"/>
          </a:solidFill>
          <a:latin typeface="+mn-lt"/>
          <a:ea typeface="+mn-ea"/>
          <a:cs typeface="+mn-cs"/>
        </a:defRPr>
      </a:lvl6pPr>
      <a:lvl7pPr marL="2345162" algn="l" defTabSz="781721" rtl="0" eaLnBrk="1" latinLnBrk="0" hangingPunct="1">
        <a:defRPr sz="1500" kern="1200">
          <a:solidFill>
            <a:schemeClr val="tx1"/>
          </a:solidFill>
          <a:latin typeface="+mn-lt"/>
          <a:ea typeface="+mn-ea"/>
          <a:cs typeface="+mn-cs"/>
        </a:defRPr>
      </a:lvl7pPr>
      <a:lvl8pPr marL="2736022" algn="l" defTabSz="781721" rtl="0" eaLnBrk="1" latinLnBrk="0" hangingPunct="1">
        <a:defRPr sz="1500" kern="1200">
          <a:solidFill>
            <a:schemeClr val="tx1"/>
          </a:solidFill>
          <a:latin typeface="+mn-lt"/>
          <a:ea typeface="+mn-ea"/>
          <a:cs typeface="+mn-cs"/>
        </a:defRPr>
      </a:lvl8pPr>
      <a:lvl9pPr marL="3126882" algn="l" defTabSz="781721" rtl="0" eaLnBrk="1" latinLnBrk="0" hangingPunct="1">
        <a:defRPr sz="1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14020" y="4918115"/>
            <a:ext cx="1932093" cy="375047"/>
          </a:xfrm>
          <a:prstGeom prst="rect">
            <a:avLst/>
          </a:prstGeom>
          <a:noFill/>
          <a:ln w="9525">
            <a:noFill/>
            <a:miter lim="800000"/>
            <a:headEnd/>
            <a:tailEnd/>
          </a:ln>
          <a:effectLst/>
        </p:spPr>
        <p:txBody>
          <a:bodyPr vert="horz" wrap="square" lIns="78172" tIns="39086" rIns="78172" bIns="39086" numCol="1" anchor="t" anchorCtr="0" compatLnSpc="1">
            <a:prstTxWarp prst="textNoShape">
              <a:avLst/>
            </a:prstTxWarp>
          </a:bodyPr>
          <a:lstStyle>
            <a:lvl1pPr>
              <a:defRPr sz="1200"/>
            </a:lvl1pPr>
          </a:lstStyle>
          <a:p>
            <a:pPr defTabSz="914400"/>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800">
          <a:solidFill>
            <a:schemeClr val="tx2"/>
          </a:solidFill>
          <a:latin typeface="+mj-lt"/>
          <a:ea typeface="+mj-ea"/>
          <a:cs typeface="+mj-cs"/>
        </a:defRPr>
      </a:lvl1pPr>
      <a:lvl2pPr algn="ctr" rtl="0" fontAlgn="base">
        <a:spcBef>
          <a:spcPct val="0"/>
        </a:spcBef>
        <a:spcAft>
          <a:spcPct val="0"/>
        </a:spcAft>
        <a:defRPr sz="3800">
          <a:solidFill>
            <a:schemeClr val="tx2"/>
          </a:solidFill>
          <a:latin typeface="Arial" charset="0"/>
          <a:cs typeface="Arial" charset="0"/>
        </a:defRPr>
      </a:lvl2pPr>
      <a:lvl3pPr algn="ctr" rtl="0" fontAlgn="base">
        <a:spcBef>
          <a:spcPct val="0"/>
        </a:spcBef>
        <a:spcAft>
          <a:spcPct val="0"/>
        </a:spcAft>
        <a:defRPr sz="3800">
          <a:solidFill>
            <a:schemeClr val="tx2"/>
          </a:solidFill>
          <a:latin typeface="Arial" charset="0"/>
          <a:cs typeface="Arial" charset="0"/>
        </a:defRPr>
      </a:lvl3pPr>
      <a:lvl4pPr algn="ctr" rtl="0" fontAlgn="base">
        <a:spcBef>
          <a:spcPct val="0"/>
        </a:spcBef>
        <a:spcAft>
          <a:spcPct val="0"/>
        </a:spcAft>
        <a:defRPr sz="3800">
          <a:solidFill>
            <a:schemeClr val="tx2"/>
          </a:solidFill>
          <a:latin typeface="Arial" charset="0"/>
          <a:cs typeface="Arial" charset="0"/>
        </a:defRPr>
      </a:lvl4pPr>
      <a:lvl5pPr algn="ctr" rtl="0" fontAlgn="base">
        <a:spcBef>
          <a:spcPct val="0"/>
        </a:spcBef>
        <a:spcAft>
          <a:spcPct val="0"/>
        </a:spcAft>
        <a:defRPr sz="3800">
          <a:solidFill>
            <a:schemeClr val="tx2"/>
          </a:solidFill>
          <a:latin typeface="Arial" charset="0"/>
          <a:cs typeface="Arial" charset="0"/>
        </a:defRPr>
      </a:lvl5pPr>
      <a:lvl6pPr marL="390860" algn="ctr" rtl="0" fontAlgn="base">
        <a:spcBef>
          <a:spcPct val="0"/>
        </a:spcBef>
        <a:spcAft>
          <a:spcPct val="0"/>
        </a:spcAft>
        <a:defRPr sz="3800">
          <a:solidFill>
            <a:schemeClr val="tx2"/>
          </a:solidFill>
          <a:latin typeface="Arial" charset="0"/>
          <a:cs typeface="Arial" charset="0"/>
        </a:defRPr>
      </a:lvl6pPr>
      <a:lvl7pPr marL="781721" algn="ctr" rtl="0" fontAlgn="base">
        <a:spcBef>
          <a:spcPct val="0"/>
        </a:spcBef>
        <a:spcAft>
          <a:spcPct val="0"/>
        </a:spcAft>
        <a:defRPr sz="3800">
          <a:solidFill>
            <a:schemeClr val="tx2"/>
          </a:solidFill>
          <a:latin typeface="Arial" charset="0"/>
          <a:cs typeface="Arial" charset="0"/>
        </a:defRPr>
      </a:lvl7pPr>
      <a:lvl8pPr marL="1172581" algn="ctr" rtl="0" fontAlgn="base">
        <a:spcBef>
          <a:spcPct val="0"/>
        </a:spcBef>
        <a:spcAft>
          <a:spcPct val="0"/>
        </a:spcAft>
        <a:defRPr sz="3800">
          <a:solidFill>
            <a:schemeClr val="tx2"/>
          </a:solidFill>
          <a:latin typeface="Arial" charset="0"/>
          <a:cs typeface="Arial" charset="0"/>
        </a:defRPr>
      </a:lvl8pPr>
      <a:lvl9pPr marL="1563441" algn="ctr" rtl="0" fontAlgn="base">
        <a:spcBef>
          <a:spcPct val="0"/>
        </a:spcBef>
        <a:spcAft>
          <a:spcPct val="0"/>
        </a:spcAft>
        <a:defRPr sz="3800">
          <a:solidFill>
            <a:schemeClr val="tx2"/>
          </a:solidFill>
          <a:latin typeface="Arial" charset="0"/>
          <a:cs typeface="Arial" charset="0"/>
        </a:defRPr>
      </a:lvl9pPr>
    </p:titleStyle>
    <p:bodyStyle>
      <a:lvl1pPr marL="293145" indent="-293145" algn="l" rtl="0" fontAlgn="base">
        <a:spcBef>
          <a:spcPct val="20000"/>
        </a:spcBef>
        <a:spcAft>
          <a:spcPct val="0"/>
        </a:spcAft>
        <a:buChar char="•"/>
        <a:defRPr sz="2700">
          <a:solidFill>
            <a:schemeClr val="tx1"/>
          </a:solidFill>
          <a:latin typeface="+mn-lt"/>
          <a:ea typeface="+mn-ea"/>
          <a:cs typeface="+mn-cs"/>
        </a:defRPr>
      </a:lvl1pPr>
      <a:lvl2pPr marL="635148" indent="-244288" algn="l" rtl="0" fontAlgn="base">
        <a:spcBef>
          <a:spcPct val="20000"/>
        </a:spcBef>
        <a:spcAft>
          <a:spcPct val="0"/>
        </a:spcAft>
        <a:buChar char="–"/>
        <a:defRPr sz="2400">
          <a:solidFill>
            <a:schemeClr val="tx1"/>
          </a:solidFill>
          <a:latin typeface="+mn-lt"/>
          <a:cs typeface="+mn-cs"/>
        </a:defRPr>
      </a:lvl2pPr>
      <a:lvl3pPr marL="977151" indent="-195430" algn="l" rtl="0" fontAlgn="base">
        <a:spcBef>
          <a:spcPct val="20000"/>
        </a:spcBef>
        <a:spcAft>
          <a:spcPct val="0"/>
        </a:spcAft>
        <a:buChar char="•"/>
        <a:defRPr sz="2100">
          <a:solidFill>
            <a:schemeClr val="tx1"/>
          </a:solidFill>
          <a:latin typeface="+mn-lt"/>
          <a:cs typeface="+mn-cs"/>
        </a:defRPr>
      </a:lvl3pPr>
      <a:lvl4pPr marL="1368011" indent="-195430" algn="l" rtl="0" fontAlgn="base">
        <a:spcBef>
          <a:spcPct val="20000"/>
        </a:spcBef>
        <a:spcAft>
          <a:spcPct val="0"/>
        </a:spcAft>
        <a:buChar char="–"/>
        <a:defRPr sz="1700">
          <a:solidFill>
            <a:schemeClr val="tx1"/>
          </a:solidFill>
          <a:latin typeface="+mn-lt"/>
          <a:cs typeface="+mn-cs"/>
        </a:defRPr>
      </a:lvl4pPr>
      <a:lvl5pPr marL="1758871" indent="-195430" algn="l" rtl="0" fontAlgn="base">
        <a:spcBef>
          <a:spcPct val="20000"/>
        </a:spcBef>
        <a:spcAft>
          <a:spcPct val="0"/>
        </a:spcAft>
        <a:buChar char="»"/>
        <a:defRPr sz="1700">
          <a:solidFill>
            <a:schemeClr val="tx1"/>
          </a:solidFill>
          <a:latin typeface="+mn-lt"/>
          <a:cs typeface="+mn-cs"/>
        </a:defRPr>
      </a:lvl5pPr>
      <a:lvl6pPr marL="2149732" indent="-195430" algn="l" rtl="0" fontAlgn="base">
        <a:spcBef>
          <a:spcPct val="20000"/>
        </a:spcBef>
        <a:spcAft>
          <a:spcPct val="0"/>
        </a:spcAft>
        <a:buChar char="»"/>
        <a:defRPr sz="1700">
          <a:solidFill>
            <a:schemeClr val="tx1"/>
          </a:solidFill>
          <a:latin typeface="+mn-lt"/>
          <a:cs typeface="+mn-cs"/>
        </a:defRPr>
      </a:lvl6pPr>
      <a:lvl7pPr marL="2540592" indent="-195430" algn="l" rtl="0" fontAlgn="base">
        <a:spcBef>
          <a:spcPct val="20000"/>
        </a:spcBef>
        <a:spcAft>
          <a:spcPct val="0"/>
        </a:spcAft>
        <a:buChar char="»"/>
        <a:defRPr sz="1700">
          <a:solidFill>
            <a:schemeClr val="tx1"/>
          </a:solidFill>
          <a:latin typeface="+mn-lt"/>
          <a:cs typeface="+mn-cs"/>
        </a:defRPr>
      </a:lvl7pPr>
      <a:lvl8pPr marL="2931452" indent="-195430" algn="l" rtl="0" fontAlgn="base">
        <a:spcBef>
          <a:spcPct val="20000"/>
        </a:spcBef>
        <a:spcAft>
          <a:spcPct val="0"/>
        </a:spcAft>
        <a:buChar char="»"/>
        <a:defRPr sz="1700">
          <a:solidFill>
            <a:schemeClr val="tx1"/>
          </a:solidFill>
          <a:latin typeface="+mn-lt"/>
          <a:cs typeface="+mn-cs"/>
        </a:defRPr>
      </a:lvl8pPr>
      <a:lvl9pPr marL="3322312" indent="-195430" algn="l" rtl="0" fontAlgn="base">
        <a:spcBef>
          <a:spcPct val="20000"/>
        </a:spcBef>
        <a:spcAft>
          <a:spcPct val="0"/>
        </a:spcAft>
        <a:buChar char="»"/>
        <a:defRPr sz="1700">
          <a:solidFill>
            <a:schemeClr val="tx1"/>
          </a:solidFill>
          <a:latin typeface="+mn-lt"/>
          <a:cs typeface="+mn-cs"/>
        </a:defRPr>
      </a:lvl9pPr>
    </p:bodyStyle>
    <p:otherStyle>
      <a:defPPr>
        <a:defRPr lang="es-ES"/>
      </a:defPPr>
      <a:lvl1pPr marL="0" algn="l" defTabSz="781721" rtl="0" eaLnBrk="1" latinLnBrk="0" hangingPunct="1">
        <a:defRPr sz="1500" kern="1200">
          <a:solidFill>
            <a:schemeClr val="tx1"/>
          </a:solidFill>
          <a:latin typeface="+mn-lt"/>
          <a:ea typeface="+mn-ea"/>
          <a:cs typeface="+mn-cs"/>
        </a:defRPr>
      </a:lvl1pPr>
      <a:lvl2pPr marL="390860" algn="l" defTabSz="781721" rtl="0" eaLnBrk="1" latinLnBrk="0" hangingPunct="1">
        <a:defRPr sz="1500" kern="1200">
          <a:solidFill>
            <a:schemeClr val="tx1"/>
          </a:solidFill>
          <a:latin typeface="+mn-lt"/>
          <a:ea typeface="+mn-ea"/>
          <a:cs typeface="+mn-cs"/>
        </a:defRPr>
      </a:lvl2pPr>
      <a:lvl3pPr marL="781721" algn="l" defTabSz="781721" rtl="0" eaLnBrk="1" latinLnBrk="0" hangingPunct="1">
        <a:defRPr sz="1500" kern="1200">
          <a:solidFill>
            <a:schemeClr val="tx1"/>
          </a:solidFill>
          <a:latin typeface="+mn-lt"/>
          <a:ea typeface="+mn-ea"/>
          <a:cs typeface="+mn-cs"/>
        </a:defRPr>
      </a:lvl3pPr>
      <a:lvl4pPr marL="1172581" algn="l" defTabSz="781721" rtl="0" eaLnBrk="1" latinLnBrk="0" hangingPunct="1">
        <a:defRPr sz="1500" kern="1200">
          <a:solidFill>
            <a:schemeClr val="tx1"/>
          </a:solidFill>
          <a:latin typeface="+mn-lt"/>
          <a:ea typeface="+mn-ea"/>
          <a:cs typeface="+mn-cs"/>
        </a:defRPr>
      </a:lvl4pPr>
      <a:lvl5pPr marL="1563441" algn="l" defTabSz="781721" rtl="0" eaLnBrk="1" latinLnBrk="0" hangingPunct="1">
        <a:defRPr sz="1500" kern="1200">
          <a:solidFill>
            <a:schemeClr val="tx1"/>
          </a:solidFill>
          <a:latin typeface="+mn-lt"/>
          <a:ea typeface="+mn-ea"/>
          <a:cs typeface="+mn-cs"/>
        </a:defRPr>
      </a:lvl5pPr>
      <a:lvl6pPr marL="1954301" algn="l" defTabSz="781721" rtl="0" eaLnBrk="1" latinLnBrk="0" hangingPunct="1">
        <a:defRPr sz="1500" kern="1200">
          <a:solidFill>
            <a:schemeClr val="tx1"/>
          </a:solidFill>
          <a:latin typeface="+mn-lt"/>
          <a:ea typeface="+mn-ea"/>
          <a:cs typeface="+mn-cs"/>
        </a:defRPr>
      </a:lvl6pPr>
      <a:lvl7pPr marL="2345162" algn="l" defTabSz="781721" rtl="0" eaLnBrk="1" latinLnBrk="0" hangingPunct="1">
        <a:defRPr sz="1500" kern="1200">
          <a:solidFill>
            <a:schemeClr val="tx1"/>
          </a:solidFill>
          <a:latin typeface="+mn-lt"/>
          <a:ea typeface="+mn-ea"/>
          <a:cs typeface="+mn-cs"/>
        </a:defRPr>
      </a:lvl7pPr>
      <a:lvl8pPr marL="2736022" algn="l" defTabSz="781721" rtl="0" eaLnBrk="1" latinLnBrk="0" hangingPunct="1">
        <a:defRPr sz="1500" kern="1200">
          <a:solidFill>
            <a:schemeClr val="tx1"/>
          </a:solidFill>
          <a:latin typeface="+mn-lt"/>
          <a:ea typeface="+mn-ea"/>
          <a:cs typeface="+mn-cs"/>
        </a:defRPr>
      </a:lvl8pPr>
      <a:lvl9pPr marL="3126882" algn="l" defTabSz="781721"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5.gif"/><Relationship Id="rId7" Type="http://schemas.openxmlformats.org/officeDocument/2006/relationships/image" Target="../media/image5.gif"/><Relationship Id="rId2" Type="http://schemas.openxmlformats.org/officeDocument/2006/relationships/image" Target="../media/image34.gif"/><Relationship Id="rId1" Type="http://schemas.openxmlformats.org/officeDocument/2006/relationships/slideLayout" Target="../slideLayouts/slideLayout2.xml"/><Relationship Id="rId6" Type="http://schemas.openxmlformats.org/officeDocument/2006/relationships/hyperlink" Target="mailto:marinettek@yahoo.fr" TargetMode="External"/><Relationship Id="rId5" Type="http://schemas.openxmlformats.org/officeDocument/2006/relationships/image" Target="../media/image4.png"/><Relationship Id="rId4" Type="http://schemas.openxmlformats.org/officeDocument/2006/relationships/image" Target="../media/image36.gif"/></Relationships>
</file>

<file path=ppt/slides/_rels/slide31.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clineane.free.fr/generateur/stylstars/exo.php?text=Le%20monde%20magique%20&amp;size=35&amp;glitter=M9&amp;font=ABIL"/>
          <p:cNvPicPr>
            <a:picLocks noChangeAspect="1" noChangeArrowheads="1" noCrop="1"/>
          </p:cNvPicPr>
          <p:nvPr/>
        </p:nvPicPr>
        <p:blipFill>
          <a:blip r:embed="rId3" cstate="print"/>
          <a:srcRect/>
          <a:stretch>
            <a:fillRect/>
          </a:stretch>
        </p:blipFill>
        <p:spPr bwMode="auto">
          <a:xfrm>
            <a:off x="2411413" y="2052638"/>
            <a:ext cx="3600450" cy="477837"/>
          </a:xfrm>
          <a:prstGeom prst="rect">
            <a:avLst/>
          </a:prstGeom>
          <a:noFill/>
          <a:ln w="9525">
            <a:noFill/>
            <a:miter lim="800000"/>
            <a:headEnd/>
            <a:tailEnd/>
          </a:ln>
        </p:spPr>
      </p:pic>
      <p:pic>
        <p:nvPicPr>
          <p:cNvPr id="2051" name="Picture 4" descr="http://clineane.free.fr/generateur/stylstars/exo.php?text=des%20champignons&amp;size=35&amp;glitter=M9&amp;font=ABIL"/>
          <p:cNvPicPr>
            <a:picLocks noChangeAspect="1" noChangeArrowheads="1" noCrop="1"/>
          </p:cNvPicPr>
          <p:nvPr/>
        </p:nvPicPr>
        <p:blipFill>
          <a:blip r:embed="rId4" cstate="print"/>
          <a:srcRect/>
          <a:stretch>
            <a:fillRect/>
          </a:stretch>
        </p:blipFill>
        <p:spPr bwMode="auto">
          <a:xfrm>
            <a:off x="2484438" y="3060700"/>
            <a:ext cx="3128962" cy="369888"/>
          </a:xfrm>
          <a:prstGeom prst="rect">
            <a:avLst/>
          </a:prstGeom>
          <a:noFill/>
          <a:ln w="9525">
            <a:noFill/>
            <a:miter lim="800000"/>
            <a:headEnd/>
            <a:tailEnd/>
          </a:ln>
        </p:spPr>
      </p:pic>
      <p:pic>
        <p:nvPicPr>
          <p:cNvPr id="2052" name="Picture 6" descr="http://clineane.free.fr/generateur/stylstars/exo.php?text=Cr%E9ation%20Marinette%20&amp;size=35&amp;glitter=M9&amp;font=ABIL"/>
          <p:cNvPicPr>
            <a:picLocks noChangeAspect="1" noChangeArrowheads="1" noCrop="1"/>
          </p:cNvPicPr>
          <p:nvPr/>
        </p:nvPicPr>
        <p:blipFill>
          <a:blip r:embed="rId5" cstate="print"/>
          <a:srcRect/>
          <a:stretch>
            <a:fillRect/>
          </a:stretch>
        </p:blipFill>
        <p:spPr bwMode="auto">
          <a:xfrm>
            <a:off x="2052638" y="1044575"/>
            <a:ext cx="4222750" cy="479425"/>
          </a:xfrm>
          <a:prstGeom prst="rect">
            <a:avLst/>
          </a:prstGeom>
          <a:noFill/>
          <a:ln w="9525">
            <a:noFill/>
            <a:miter lim="800000"/>
            <a:headEnd/>
            <a:tailEnd/>
          </a:ln>
        </p:spPr>
      </p:pic>
      <p:pic>
        <p:nvPicPr>
          <p:cNvPr id="2053" name="Image 3" descr="Image2.png"/>
          <p:cNvPicPr>
            <a:picLocks noChangeAspect="1"/>
          </p:cNvPicPr>
          <p:nvPr/>
        </p:nvPicPr>
        <p:blipFill>
          <a:blip r:embed="rId6" cstate="print"/>
          <a:srcRect/>
          <a:stretch>
            <a:fillRect/>
          </a:stretch>
        </p:blipFill>
        <p:spPr bwMode="auto">
          <a:xfrm>
            <a:off x="34925" y="0"/>
            <a:ext cx="8245475" cy="5400675"/>
          </a:xfrm>
          <a:prstGeom prst="rect">
            <a:avLst/>
          </a:prstGeom>
          <a:noFill/>
          <a:ln w="9525">
            <a:noFill/>
            <a:miter lim="800000"/>
            <a:headEnd/>
            <a:tailEnd/>
          </a:ln>
        </p:spPr>
      </p:pic>
      <p:pic>
        <p:nvPicPr>
          <p:cNvPr id="2054" name="Picture 2" descr="Gif Champignon"/>
          <p:cNvPicPr>
            <a:picLocks noChangeAspect="1" noChangeArrowheads="1" noCrop="1"/>
          </p:cNvPicPr>
          <p:nvPr/>
        </p:nvPicPr>
        <p:blipFill>
          <a:blip r:embed="rId7" cstate="print"/>
          <a:srcRect/>
          <a:stretch>
            <a:fillRect/>
          </a:stretch>
        </p:blipFill>
        <p:spPr bwMode="auto">
          <a:xfrm>
            <a:off x="6732588" y="3563938"/>
            <a:ext cx="657225" cy="590550"/>
          </a:xfrm>
          <a:prstGeom prst="rect">
            <a:avLst/>
          </a:prstGeom>
          <a:noFill/>
          <a:ln w="9525">
            <a:noFill/>
            <a:miter lim="800000"/>
            <a:headEnd/>
            <a:tailEnd/>
          </a:ln>
        </p:spPr>
      </p:pic>
      <p:pic>
        <p:nvPicPr>
          <p:cNvPr id="2055" name="Picture 4" descr="Gif Champignon"/>
          <p:cNvPicPr>
            <a:picLocks noChangeAspect="1" noChangeArrowheads="1" noCrop="1"/>
          </p:cNvPicPr>
          <p:nvPr/>
        </p:nvPicPr>
        <p:blipFill>
          <a:blip r:embed="rId7" cstate="print"/>
          <a:srcRect/>
          <a:stretch>
            <a:fillRect/>
          </a:stretch>
        </p:blipFill>
        <p:spPr bwMode="auto">
          <a:xfrm>
            <a:off x="6372225" y="1763713"/>
            <a:ext cx="657225" cy="590550"/>
          </a:xfrm>
          <a:prstGeom prst="rect">
            <a:avLst/>
          </a:prstGeom>
          <a:noFill/>
          <a:ln w="9525">
            <a:noFill/>
            <a:miter lim="800000"/>
            <a:headEnd/>
            <a:tailEnd/>
          </a:ln>
        </p:spPr>
      </p:pic>
      <p:pic>
        <p:nvPicPr>
          <p:cNvPr id="2056" name="Picture 6" descr="Gif Champignon"/>
          <p:cNvPicPr>
            <a:picLocks noChangeAspect="1" noChangeArrowheads="1" noCrop="1"/>
          </p:cNvPicPr>
          <p:nvPr/>
        </p:nvPicPr>
        <p:blipFill>
          <a:blip r:embed="rId7" cstate="print"/>
          <a:srcRect/>
          <a:stretch>
            <a:fillRect/>
          </a:stretch>
        </p:blipFill>
        <p:spPr bwMode="auto">
          <a:xfrm>
            <a:off x="7092950" y="539750"/>
            <a:ext cx="657225" cy="590550"/>
          </a:xfrm>
          <a:prstGeom prst="rect">
            <a:avLst/>
          </a:prstGeom>
          <a:noFill/>
          <a:ln w="9525">
            <a:noFill/>
            <a:miter lim="800000"/>
            <a:headEnd/>
            <a:tailEnd/>
          </a:ln>
        </p:spPr>
      </p:pic>
      <p:pic>
        <p:nvPicPr>
          <p:cNvPr id="2057" name="Picture 8" descr="Gif Champignon"/>
          <p:cNvPicPr>
            <a:picLocks noChangeAspect="1" noChangeArrowheads="1" noCrop="1"/>
          </p:cNvPicPr>
          <p:nvPr/>
        </p:nvPicPr>
        <p:blipFill>
          <a:blip r:embed="rId7" cstate="print"/>
          <a:srcRect/>
          <a:stretch>
            <a:fillRect/>
          </a:stretch>
        </p:blipFill>
        <p:spPr bwMode="auto">
          <a:xfrm>
            <a:off x="611188" y="468313"/>
            <a:ext cx="657225" cy="590550"/>
          </a:xfrm>
          <a:prstGeom prst="rect">
            <a:avLst/>
          </a:prstGeom>
          <a:noFill/>
          <a:ln w="9525">
            <a:noFill/>
            <a:miter lim="800000"/>
            <a:headEnd/>
            <a:tailEnd/>
          </a:ln>
        </p:spPr>
      </p:pic>
      <p:pic>
        <p:nvPicPr>
          <p:cNvPr id="2058" name="Picture 2" descr="Gif Champignon"/>
          <p:cNvPicPr>
            <a:picLocks noChangeAspect="1" noChangeArrowheads="1" noCrop="1"/>
          </p:cNvPicPr>
          <p:nvPr/>
        </p:nvPicPr>
        <p:blipFill>
          <a:blip r:embed="rId7" cstate="print"/>
          <a:srcRect/>
          <a:stretch>
            <a:fillRect/>
          </a:stretch>
        </p:blipFill>
        <p:spPr bwMode="auto">
          <a:xfrm>
            <a:off x="2700338" y="3708400"/>
            <a:ext cx="657225" cy="590550"/>
          </a:xfrm>
          <a:prstGeom prst="rect">
            <a:avLst/>
          </a:prstGeom>
          <a:noFill/>
          <a:ln w="9525">
            <a:noFill/>
            <a:miter lim="800000"/>
            <a:headEnd/>
            <a:tailEnd/>
          </a:ln>
        </p:spPr>
      </p:pic>
      <p:pic>
        <p:nvPicPr>
          <p:cNvPr id="2059" name="Picture 2" descr="Gif Champignon"/>
          <p:cNvPicPr>
            <a:picLocks noChangeAspect="1" noChangeArrowheads="1" noCrop="1"/>
          </p:cNvPicPr>
          <p:nvPr/>
        </p:nvPicPr>
        <p:blipFill>
          <a:blip r:embed="rId7" cstate="print"/>
          <a:srcRect/>
          <a:stretch>
            <a:fillRect/>
          </a:stretch>
        </p:blipFill>
        <p:spPr bwMode="auto">
          <a:xfrm>
            <a:off x="4787900" y="3995738"/>
            <a:ext cx="657225" cy="590550"/>
          </a:xfrm>
          <a:prstGeom prst="rect">
            <a:avLst/>
          </a:prstGeom>
          <a:noFill/>
          <a:ln w="9525">
            <a:noFill/>
            <a:miter lim="800000"/>
            <a:headEnd/>
            <a:tailEnd/>
          </a:ln>
        </p:spPr>
      </p:pic>
      <p:pic>
        <p:nvPicPr>
          <p:cNvPr id="2060" name="Picture 2" descr="Gif Champignon"/>
          <p:cNvPicPr>
            <a:picLocks noChangeAspect="1" noChangeArrowheads="1" noCrop="1"/>
          </p:cNvPicPr>
          <p:nvPr/>
        </p:nvPicPr>
        <p:blipFill>
          <a:blip r:embed="rId7" cstate="print"/>
          <a:srcRect/>
          <a:stretch>
            <a:fillRect/>
          </a:stretch>
        </p:blipFill>
        <p:spPr bwMode="auto">
          <a:xfrm>
            <a:off x="539750" y="3924300"/>
            <a:ext cx="657225" cy="590550"/>
          </a:xfrm>
          <a:prstGeom prst="rect">
            <a:avLst/>
          </a:prstGeom>
          <a:noFill/>
          <a:ln w="9525">
            <a:noFill/>
            <a:miter lim="800000"/>
            <a:headEnd/>
            <a:tailEnd/>
          </a:ln>
        </p:spPr>
      </p:pic>
      <p:pic>
        <p:nvPicPr>
          <p:cNvPr id="2061" name="Picture 2" descr="Gif Champignon"/>
          <p:cNvPicPr>
            <a:picLocks noChangeAspect="1" noChangeArrowheads="1" noCrop="1"/>
          </p:cNvPicPr>
          <p:nvPr/>
        </p:nvPicPr>
        <p:blipFill>
          <a:blip r:embed="rId7" cstate="print"/>
          <a:srcRect/>
          <a:stretch>
            <a:fillRect/>
          </a:stretch>
        </p:blipFill>
        <p:spPr bwMode="auto">
          <a:xfrm>
            <a:off x="1260475" y="1620838"/>
            <a:ext cx="657225" cy="590550"/>
          </a:xfrm>
          <a:prstGeom prst="rect">
            <a:avLst/>
          </a:prstGeom>
          <a:noFill/>
          <a:ln w="9525">
            <a:noFill/>
            <a:miter lim="800000"/>
            <a:headEnd/>
            <a:tailEnd/>
          </a:ln>
        </p:spPr>
      </p:pic>
    </p:spTree>
  </p:cSld>
  <p:clrMapOvr>
    <a:masterClrMapping/>
  </p:clrMapOvr>
  <p:transition spd="slow" advTm="10000">
    <p:split orient="vert"/>
    <p:sndAc>
      <p:stSnd>
        <p:snd r:embed="rId2" name="OMAR AKRAM - Run Away With M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cid_image002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3075" name="Rectangle 1"/>
          <p:cNvSpPr>
            <a:spLocks noChangeArrowheads="1"/>
          </p:cNvSpPr>
          <p:nvPr/>
        </p:nvSpPr>
        <p:spPr bwMode="auto">
          <a:xfrm>
            <a:off x="0" y="44450"/>
            <a:ext cx="1544638" cy="368300"/>
          </a:xfrm>
          <a:prstGeom prst="rect">
            <a:avLst/>
          </a:prstGeom>
          <a:noFill/>
          <a:ln w="9525">
            <a:noFill/>
            <a:miter lim="800000"/>
            <a:headEnd/>
            <a:tailEnd/>
          </a:ln>
        </p:spPr>
        <p:txBody>
          <a:bodyPr wrap="none" anchor="ctr">
            <a:spAutoFit/>
          </a:bodyPr>
          <a:lstStyle/>
          <a:p>
            <a:pPr defTabSz="914400"/>
            <a:r>
              <a:rPr lang="el-GR" sz="1800" b="1"/>
              <a:t>Campanella </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cid_image001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4099" name="Rectangle 2"/>
          <p:cNvSpPr>
            <a:spLocks noChangeArrowheads="1"/>
          </p:cNvSpPr>
          <p:nvPr/>
        </p:nvSpPr>
        <p:spPr bwMode="auto">
          <a:xfrm>
            <a:off x="252413" y="179388"/>
            <a:ext cx="3876675" cy="369887"/>
          </a:xfrm>
          <a:prstGeom prst="rect">
            <a:avLst/>
          </a:prstGeom>
          <a:noFill/>
          <a:ln w="9525">
            <a:noFill/>
            <a:miter lim="800000"/>
            <a:headEnd/>
            <a:tailEnd/>
          </a:ln>
        </p:spPr>
        <p:txBody>
          <a:bodyPr wrap="none">
            <a:spAutoFit/>
          </a:bodyPr>
          <a:lstStyle/>
          <a:p>
            <a:r>
              <a:rPr lang="fr-FR" sz="1800">
                <a:latin typeface="Arial Black" pitchFamily="34" charset="0"/>
              </a:rPr>
              <a:t>Marasmius haematocephalus</a:t>
            </a:r>
          </a:p>
        </p:txBody>
      </p:sp>
    </p:spTree>
  </p:cSld>
  <p:clrMapOvr>
    <a:masterClrMapping/>
  </p:clrMapOvr>
  <p:transition spd="slow" advTm="6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cid_image004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5123"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Panus fasciatus</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cid_image005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6147"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Schizophyllum commune</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cid_image006_jpg@01D056B0.jpg"/>
          <p:cNvPicPr>
            <a:picLocks noGrp="1" noChangeAspect="1"/>
          </p:cNvPicPr>
          <p:nvPr isPhoto="1"/>
        </p:nvPicPr>
        <p:blipFill>
          <a:blip r:embed="rId2" cstate="print"/>
          <a:srcRect/>
          <a:stretch>
            <a:fillRect/>
          </a:stretch>
        </p:blipFill>
        <p:spPr bwMode="auto">
          <a:xfrm>
            <a:off x="0" y="3175"/>
            <a:ext cx="8280400" cy="5394325"/>
          </a:xfrm>
          <a:prstGeom prst="rect">
            <a:avLst/>
          </a:prstGeom>
          <a:noFill/>
          <a:ln w="9525">
            <a:noFill/>
            <a:miter lim="800000"/>
            <a:headEnd/>
            <a:tailEnd/>
          </a:ln>
        </p:spPr>
      </p:pic>
      <p:sp>
        <p:nvSpPr>
          <p:cNvPr id="7171" name="Rectangle 1"/>
          <p:cNvSpPr>
            <a:spLocks noChangeArrowheads="1"/>
          </p:cNvSpPr>
          <p:nvPr/>
        </p:nvSpPr>
        <p:spPr bwMode="auto">
          <a:xfrm>
            <a:off x="0" y="44450"/>
            <a:ext cx="1736725" cy="368300"/>
          </a:xfrm>
          <a:prstGeom prst="rect">
            <a:avLst/>
          </a:prstGeom>
          <a:noFill/>
          <a:ln w="9525">
            <a:noFill/>
            <a:miter lim="800000"/>
            <a:headEnd/>
            <a:tailEnd/>
          </a:ln>
        </p:spPr>
        <p:txBody>
          <a:bodyPr wrap="none" anchor="ctr">
            <a:spAutoFit/>
          </a:bodyPr>
          <a:lstStyle/>
          <a:p>
            <a:pPr defTabSz="914400"/>
            <a:r>
              <a:rPr lang="en-US" sz="1800" b="1"/>
              <a:t>Leratiomyces </a:t>
            </a:r>
            <a:endParaRPr lang="en-US" sz="1800"/>
          </a:p>
        </p:txBody>
      </p:sp>
    </p:spTree>
  </p:cSld>
  <p:clrMapOvr>
    <a:masterClrMapping/>
  </p:clrMapOvr>
  <p:transition spd="slow"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cid_image008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8195"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Mycena chlorophos </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cid_image009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9219" name="Rectangle 1"/>
          <p:cNvSpPr>
            <a:spLocks noChangeArrowheads="1"/>
          </p:cNvSpPr>
          <p:nvPr/>
        </p:nvSpPr>
        <p:spPr bwMode="auto">
          <a:xfrm>
            <a:off x="0" y="44450"/>
            <a:ext cx="1544638" cy="368300"/>
          </a:xfrm>
          <a:prstGeom prst="rect">
            <a:avLst/>
          </a:prstGeom>
          <a:noFill/>
          <a:ln w="9525">
            <a:noFill/>
            <a:miter lim="800000"/>
            <a:headEnd/>
            <a:tailEnd/>
          </a:ln>
        </p:spPr>
        <p:txBody>
          <a:bodyPr wrap="none" anchor="ctr">
            <a:spAutoFit/>
          </a:bodyPr>
          <a:lstStyle/>
          <a:p>
            <a:pPr defTabSz="914400"/>
            <a:r>
              <a:rPr lang="el-GR" sz="1800" b="1"/>
              <a:t>Campanella </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cid_image007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cid_image011_jpg@01D056B0.jpg"/>
          <p:cNvPicPr>
            <a:picLocks noGrp="1" noChangeAspect="1"/>
          </p:cNvPicPr>
          <p:nvPr isPhoto="1"/>
        </p:nvPicPr>
        <p:blipFill>
          <a:blip r:embed="rId2" cstate="print"/>
          <a:srcRect/>
          <a:stretch>
            <a:fillRect/>
          </a:stretch>
        </p:blipFill>
        <p:spPr bwMode="auto">
          <a:xfrm>
            <a:off x="0" y="3175"/>
            <a:ext cx="8280400" cy="5394325"/>
          </a:xfrm>
          <a:prstGeom prst="rect">
            <a:avLst/>
          </a:prstGeom>
          <a:noFill/>
          <a:ln w="9525">
            <a:noFill/>
            <a:miter lim="800000"/>
            <a:headEnd/>
            <a:tailEnd/>
          </a:ln>
        </p:spPr>
      </p:pic>
      <p:sp>
        <p:nvSpPr>
          <p:cNvPr id="11267"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n-US" sz="1800" b="1"/>
              <a:t>Cyptotrama aspratum or Gold tuft</a:t>
            </a:r>
            <a:endParaRPr lang="en-US" sz="1800"/>
          </a:p>
        </p:txBody>
      </p:sp>
    </p:spTree>
  </p:cSld>
  <p:clrMapOvr>
    <a:masterClrMapping/>
  </p:clrMapOvr>
  <p:transition spd="slow"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cid_image012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12291" name="Rectangle 1"/>
          <p:cNvSpPr>
            <a:spLocks noChangeArrowheads="1"/>
          </p:cNvSpPr>
          <p:nvPr/>
        </p:nvSpPr>
        <p:spPr bwMode="auto">
          <a:xfrm>
            <a:off x="0" y="44450"/>
            <a:ext cx="1454150" cy="368300"/>
          </a:xfrm>
          <a:prstGeom prst="rect">
            <a:avLst/>
          </a:prstGeom>
          <a:noFill/>
          <a:ln w="9525">
            <a:noFill/>
            <a:miter lim="800000"/>
            <a:headEnd/>
            <a:tailEnd/>
          </a:ln>
        </p:spPr>
        <p:txBody>
          <a:bodyPr wrap="none" anchor="ctr">
            <a:spAutoFit/>
          </a:bodyPr>
          <a:lstStyle/>
          <a:p>
            <a:pPr defTabSz="914400"/>
            <a:r>
              <a:rPr lang="el-GR" sz="1800" b="1"/>
              <a:t>Marasmius </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cid_image013_jpg@01D056B0.jpg"/>
          <p:cNvPicPr>
            <a:picLocks noGrp="1" noChangeAspect="1"/>
          </p:cNvPicPr>
          <p:nvPr isPhoto="1"/>
        </p:nvPicPr>
        <p:blipFill>
          <a:blip r:embed="rId2" cstate="print"/>
          <a:srcRect/>
          <a:stretch>
            <a:fillRect/>
          </a:stretch>
        </p:blipFill>
        <p:spPr bwMode="auto">
          <a:xfrm>
            <a:off x="0" y="3175"/>
            <a:ext cx="8280400" cy="5394325"/>
          </a:xfrm>
          <a:prstGeom prst="rect">
            <a:avLst/>
          </a:prstGeom>
          <a:noFill/>
          <a:ln w="9525">
            <a:noFill/>
            <a:miter lim="800000"/>
            <a:headEnd/>
            <a:tailEnd/>
          </a:ln>
        </p:spPr>
      </p:pic>
      <p:sp>
        <p:nvSpPr>
          <p:cNvPr id="13315"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Mycena austrororida</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cid_image014_jpg@01D056B0.jpg"/>
          <p:cNvPicPr>
            <a:picLocks noGrp="1" noChangeAspect="1"/>
          </p:cNvPicPr>
          <p:nvPr isPhoto="1"/>
        </p:nvPicPr>
        <p:blipFill>
          <a:blip r:embed="rId2" cstate="print"/>
          <a:srcRect/>
          <a:stretch>
            <a:fillRect/>
          </a:stretch>
        </p:blipFill>
        <p:spPr bwMode="auto">
          <a:xfrm>
            <a:off x="0" y="3175"/>
            <a:ext cx="8280400" cy="5394325"/>
          </a:xfrm>
          <a:prstGeom prst="rect">
            <a:avLst/>
          </a:prstGeom>
          <a:noFill/>
          <a:ln w="9525">
            <a:noFill/>
            <a:miter lim="800000"/>
            <a:headEnd/>
            <a:tailEnd/>
          </a:ln>
        </p:spPr>
      </p:pic>
      <p:sp>
        <p:nvSpPr>
          <p:cNvPr id="14339"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n-US" sz="1800" b="1"/>
              <a:t>Cyathus novaezelandiae or Birds Nest Fungi, Tara Ridge</a:t>
            </a:r>
            <a:endParaRPr lang="en-US" sz="1800"/>
          </a:p>
        </p:txBody>
      </p:sp>
    </p:spTree>
  </p:cSld>
  <p:clrMapOvr>
    <a:masterClrMapping/>
  </p:clrMapOvr>
  <p:transition spd="slow" advTm="6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cid_image015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15363"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Mycna chlorophos</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cid_image016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16387"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Tremella fimbriata</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cid_image017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17411"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Hairy mycena</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cid_image018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18435" name="Rectangle 1"/>
          <p:cNvSpPr>
            <a:spLocks noChangeArrowheads="1"/>
          </p:cNvSpPr>
          <p:nvPr/>
        </p:nvSpPr>
        <p:spPr bwMode="auto">
          <a:xfrm>
            <a:off x="0" y="44450"/>
            <a:ext cx="1608138" cy="368300"/>
          </a:xfrm>
          <a:prstGeom prst="rect">
            <a:avLst/>
          </a:prstGeom>
          <a:noFill/>
          <a:ln w="9525">
            <a:noFill/>
            <a:miter lim="800000"/>
            <a:headEnd/>
            <a:tailEnd/>
          </a:ln>
        </p:spPr>
        <p:txBody>
          <a:bodyPr wrap="none" anchor="ctr">
            <a:spAutoFit/>
          </a:bodyPr>
          <a:lstStyle/>
          <a:p>
            <a:pPr defTabSz="914400"/>
            <a:r>
              <a:rPr lang="el-GR" sz="1800" b="1"/>
              <a:t>Campanella .</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cid_image010_jpg@01D056B0.jpg"/>
          <p:cNvPicPr>
            <a:picLocks noGrp="1" noChangeAspect="1"/>
          </p:cNvPicPr>
          <p:nvPr isPhoto="1"/>
        </p:nvPicPr>
        <p:blipFill>
          <a:blip r:embed="rId2" cstate="print"/>
          <a:srcRect/>
          <a:stretch>
            <a:fillRect/>
          </a:stretch>
        </p:blipFill>
        <p:spPr bwMode="auto">
          <a:xfrm>
            <a:off x="0" y="3175"/>
            <a:ext cx="8280400" cy="539432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cid_image020_jpg@01D056B0.jpg"/>
          <p:cNvPicPr>
            <a:picLocks noGrp="1" noChangeAspect="1"/>
          </p:cNvPicPr>
          <p:nvPr isPhoto="1"/>
        </p:nvPicPr>
        <p:blipFill>
          <a:blip r:embed="rId2" cstate="print"/>
          <a:srcRect/>
          <a:stretch>
            <a:fillRect/>
          </a:stretch>
        </p:blipFill>
        <p:spPr bwMode="auto">
          <a:xfrm>
            <a:off x="0" y="3175"/>
            <a:ext cx="8280400" cy="5394325"/>
          </a:xfrm>
          <a:prstGeom prst="rect">
            <a:avLst/>
          </a:prstGeom>
          <a:noFill/>
          <a:ln w="9525">
            <a:noFill/>
            <a:miter lim="800000"/>
            <a:headEnd/>
            <a:tailEnd/>
          </a:ln>
        </p:spPr>
      </p:pic>
      <p:sp>
        <p:nvSpPr>
          <p:cNvPr id="20483"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Leratiomyces ceres (Redlead Roundhead)</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cid_image021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21507"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White mycena</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cid_image023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cid_image022_jpg@01D056B0.jpg"/>
          <p:cNvPicPr>
            <a:picLocks noGrp="1" noChangeAspect="1"/>
          </p:cNvPicPr>
          <p:nvPr isPhoto="1"/>
        </p:nvPicPr>
        <p:blipFill>
          <a:blip r:embed="rId2" cstate="print"/>
          <a:srcRect/>
          <a:stretch>
            <a:fillRect/>
          </a:stretch>
        </p:blipFill>
        <p:spPr bwMode="auto">
          <a:xfrm>
            <a:off x="0" y="3175"/>
            <a:ext cx="8280400" cy="5394325"/>
          </a:xfrm>
          <a:prstGeom prst="rect">
            <a:avLst/>
          </a:prstGeom>
          <a:noFill/>
          <a:ln w="9525">
            <a:noFill/>
            <a:miter lim="800000"/>
            <a:headEnd/>
            <a:tailEnd/>
          </a:ln>
        </p:spPr>
      </p:pic>
      <p:sp>
        <p:nvSpPr>
          <p:cNvPr id="23555"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Marasmius haematocephalus</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cid_image024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24579"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Mycena interrupta</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cid_image025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25603"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Luminous fungi (Mycena chlorophos)</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cid_image019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cid_image027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27651"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Red cup fungi</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cid_image028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
        <p:nvSpPr>
          <p:cNvPr id="28675" name="Rectangle 1"/>
          <p:cNvSpPr>
            <a:spLocks noChangeArrowheads="1"/>
          </p:cNvSpPr>
          <p:nvPr/>
        </p:nvSpPr>
        <p:spPr bwMode="auto">
          <a:xfrm>
            <a:off x="0" y="0"/>
            <a:ext cx="8280400" cy="457200"/>
          </a:xfrm>
          <a:prstGeom prst="rect">
            <a:avLst/>
          </a:prstGeom>
          <a:noFill/>
          <a:ln w="9525">
            <a:noFill/>
            <a:miter lim="800000"/>
            <a:headEnd/>
            <a:tailEnd/>
          </a:ln>
        </p:spPr>
        <p:txBody>
          <a:bodyPr wrap="none" anchor="ctr">
            <a:spAutoFit/>
          </a:bodyPr>
          <a:lstStyle/>
          <a:p>
            <a:pPr defTabSz="914400"/>
            <a:r>
              <a:rPr lang="el-GR" sz="1800" b="1"/>
              <a:t>Hairy mycena</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cid_image026_jpg@01D056B0.jpg"/>
          <p:cNvPicPr>
            <a:picLocks noGrp="1" noChangeAspect="1"/>
          </p:cNvPicPr>
          <p:nvPr isPhoto="1"/>
        </p:nvPicPr>
        <p:blipFill>
          <a:blip r:embed="rId2" cstate="print"/>
          <a:srcRect/>
          <a:stretch>
            <a:fillRect/>
          </a:stretch>
        </p:blipFill>
        <p:spPr bwMode="auto">
          <a:xfrm>
            <a:off x="1619250" y="0"/>
            <a:ext cx="4716463" cy="5400675"/>
          </a:xfrm>
          <a:prstGeom prst="rect">
            <a:avLst/>
          </a:prstGeom>
          <a:noFill/>
          <a:ln w="9525">
            <a:noFill/>
            <a:miter lim="800000"/>
            <a:headEnd/>
            <a:tailEnd/>
          </a:ln>
        </p:spPr>
      </p:pic>
      <p:sp>
        <p:nvSpPr>
          <p:cNvPr id="29699" name="Rectangle 1"/>
          <p:cNvSpPr>
            <a:spLocks noChangeArrowheads="1"/>
          </p:cNvSpPr>
          <p:nvPr/>
        </p:nvSpPr>
        <p:spPr bwMode="auto">
          <a:xfrm>
            <a:off x="1908175" y="44450"/>
            <a:ext cx="6372225" cy="368300"/>
          </a:xfrm>
          <a:prstGeom prst="rect">
            <a:avLst/>
          </a:prstGeom>
          <a:noFill/>
          <a:ln w="9525">
            <a:noFill/>
            <a:miter lim="800000"/>
            <a:headEnd/>
            <a:tailEnd/>
          </a:ln>
        </p:spPr>
        <p:txBody>
          <a:bodyPr anchor="ctr">
            <a:spAutoFit/>
          </a:bodyPr>
          <a:lstStyle/>
          <a:p>
            <a:pPr defTabSz="914400"/>
            <a:r>
              <a:rPr lang="el-GR" sz="1800" b="1"/>
              <a:t>Hygrocybe anomala</a:t>
            </a:r>
            <a:endParaRPr lang="el-GR" sz="1800"/>
          </a:p>
        </p:txBody>
      </p:sp>
    </p:spTree>
  </p:cSld>
  <p:clrMapOvr>
    <a:masterClrMapping/>
  </p:clrMapOvr>
  <p:transition spd="slow" advTm="6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cid_image003_jpg@01D056B0.jpg"/>
          <p:cNvPicPr>
            <a:picLocks noGrp="1" noChangeAspect="1"/>
          </p:cNvPicPr>
          <p:nvPr isPhoto="1"/>
        </p:nvPicPr>
        <p:blipFill>
          <a:blip r:embed="rId2" cstate="print"/>
          <a:srcRect/>
          <a:stretch>
            <a:fillRect/>
          </a:stretch>
        </p:blipFill>
        <p:spPr bwMode="auto">
          <a:xfrm>
            <a:off x="0" y="0"/>
            <a:ext cx="8280400" cy="54006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ChangeArrowheads="1"/>
          </p:cNvSpPr>
          <p:nvPr/>
        </p:nvSpPr>
        <p:spPr bwMode="auto">
          <a:xfrm>
            <a:off x="395288" y="395288"/>
            <a:ext cx="7416800" cy="2801937"/>
          </a:xfrm>
          <a:prstGeom prst="rect">
            <a:avLst/>
          </a:prstGeom>
          <a:noFill/>
          <a:ln w="9525">
            <a:noFill/>
            <a:miter lim="800000"/>
            <a:headEnd/>
            <a:tailEnd/>
          </a:ln>
        </p:spPr>
        <p:txBody>
          <a:bodyPr>
            <a:spAutoFit/>
          </a:bodyPr>
          <a:lstStyle/>
          <a:p>
            <a:endParaRPr lang="fr-FR" sz="1600">
              <a:solidFill>
                <a:srgbClr val="C00000"/>
              </a:solidFill>
              <a:latin typeface="Calibri" pitchFamily="34" charset="0"/>
            </a:endParaRPr>
          </a:p>
          <a:p>
            <a:r>
              <a:rPr lang="fr-FR" sz="1600">
                <a:solidFill>
                  <a:srgbClr val="C00000"/>
                </a:solidFill>
                <a:latin typeface="Calibri" pitchFamily="34" charset="0"/>
              </a:rPr>
              <a:t>  Les champignons sont les recycleurs des forêts. </a:t>
            </a:r>
          </a:p>
          <a:p>
            <a:r>
              <a:rPr lang="fr-FR" sz="1600">
                <a:solidFill>
                  <a:srgbClr val="C00000"/>
                </a:solidFill>
                <a:latin typeface="Calibri" pitchFamily="34" charset="0"/>
              </a:rPr>
              <a:t>Vous ignorez peut-être, mais les champignons sont  de divers types  rivaliser avec celle de l'ensemble du règne animal.</a:t>
            </a:r>
          </a:p>
          <a:p>
            <a:r>
              <a:rPr lang="fr-FR" sz="1600">
                <a:solidFill>
                  <a:srgbClr val="C00000"/>
                </a:solidFill>
                <a:latin typeface="Calibri" pitchFamily="34" charset="0"/>
              </a:rPr>
              <a:t>  Le photographe Steve Axford est passionné par les couleurs et la beauté du champignon et le monde des champignons en général, et aime partager sa curiosité visuelle et découvertes avec le monde. </a:t>
            </a:r>
          </a:p>
          <a:p>
            <a:r>
              <a:rPr lang="fr-FR" sz="1600">
                <a:solidFill>
                  <a:srgbClr val="C00000"/>
                </a:solidFill>
                <a:latin typeface="Calibri" pitchFamily="34" charset="0"/>
              </a:rPr>
              <a:t>Steve  vie en Australie et voyage autour du monde, la capture de photos d'animaux rares, les plantes et les diverses personnes qu'il rencontre. </a:t>
            </a:r>
          </a:p>
          <a:p>
            <a:r>
              <a:rPr lang="fr-FR" sz="1600">
                <a:solidFill>
                  <a:srgbClr val="C00000"/>
                </a:solidFill>
                <a:latin typeface="Calibri" pitchFamily="34" charset="0"/>
              </a:rPr>
              <a:t>Mais son plus grand amour de la photographie est enregistrée pour les champignons, ce qui, je pense, ont jamais été aussi magnifiquement capturé que cela</a:t>
            </a:r>
            <a:r>
              <a:rPr lang="fr-FR" sz="1600">
                <a:solidFill>
                  <a:srgbClr val="FFC000"/>
                </a:solidFill>
                <a:latin typeface="Calibri" pitchFamily="34" charset="0"/>
              </a:rPr>
              <a:t>.</a:t>
            </a:r>
          </a:p>
        </p:txBody>
      </p:sp>
      <p:pic>
        <p:nvPicPr>
          <p:cNvPr id="31747" name="Picture 4" descr="http://clineane.free.fr/generateur/stylstars/exo.php?text=Musique%20&amp;size=25&amp;glitter=M9&amp;font=ABIL"/>
          <p:cNvPicPr>
            <a:picLocks noChangeAspect="1" noChangeArrowheads="1" noCrop="1"/>
          </p:cNvPicPr>
          <p:nvPr/>
        </p:nvPicPr>
        <p:blipFill>
          <a:blip r:embed="rId2" cstate="print"/>
          <a:srcRect/>
          <a:stretch>
            <a:fillRect/>
          </a:stretch>
        </p:blipFill>
        <p:spPr bwMode="auto">
          <a:xfrm>
            <a:off x="827088" y="3779838"/>
            <a:ext cx="1046162" cy="215900"/>
          </a:xfrm>
          <a:prstGeom prst="rect">
            <a:avLst/>
          </a:prstGeom>
          <a:noFill/>
          <a:ln w="9525">
            <a:noFill/>
            <a:miter lim="800000"/>
            <a:headEnd/>
            <a:tailEnd/>
          </a:ln>
        </p:spPr>
      </p:pic>
      <p:pic>
        <p:nvPicPr>
          <p:cNvPr id="31748" name="Picture 6" descr="http://clineane.free.fr/generateur/stylstars/exo.php?text=Run%20Away%20With%20Me&amp;size=25&amp;glitter=M9&amp;font=ABIL"/>
          <p:cNvPicPr>
            <a:picLocks noChangeAspect="1" noChangeArrowheads="1" noCrop="1"/>
          </p:cNvPicPr>
          <p:nvPr/>
        </p:nvPicPr>
        <p:blipFill>
          <a:blip r:embed="rId3" cstate="print"/>
          <a:srcRect/>
          <a:stretch>
            <a:fillRect/>
          </a:stretch>
        </p:blipFill>
        <p:spPr bwMode="auto">
          <a:xfrm>
            <a:off x="395288" y="4572000"/>
            <a:ext cx="1989137" cy="239713"/>
          </a:xfrm>
          <a:prstGeom prst="rect">
            <a:avLst/>
          </a:prstGeom>
          <a:noFill/>
          <a:ln w="9525">
            <a:noFill/>
            <a:miter lim="800000"/>
            <a:headEnd/>
            <a:tailEnd/>
          </a:ln>
        </p:spPr>
      </p:pic>
      <p:pic>
        <p:nvPicPr>
          <p:cNvPr id="31749" name="Picture 8" descr="http://clineane.free.fr/generateur/stylstars/exo.php?text=OMAR%20AKRAM%20&amp;size=25&amp;glitter=M9&amp;font=ABIL"/>
          <p:cNvPicPr>
            <a:picLocks noChangeAspect="1" noChangeArrowheads="1" noCrop="1"/>
          </p:cNvPicPr>
          <p:nvPr/>
        </p:nvPicPr>
        <p:blipFill>
          <a:blip r:embed="rId4" cstate="print"/>
          <a:srcRect/>
          <a:stretch>
            <a:fillRect/>
          </a:stretch>
        </p:blipFill>
        <p:spPr bwMode="auto">
          <a:xfrm>
            <a:off x="611188" y="4140200"/>
            <a:ext cx="1431925" cy="215900"/>
          </a:xfrm>
          <a:prstGeom prst="rect">
            <a:avLst/>
          </a:prstGeom>
          <a:noFill/>
          <a:ln w="9525">
            <a:noFill/>
            <a:miter lim="800000"/>
            <a:headEnd/>
            <a:tailEnd/>
          </a:ln>
        </p:spPr>
      </p:pic>
      <p:pic>
        <p:nvPicPr>
          <p:cNvPr id="31750" name="Image 3" descr="Image2.png">
            <a:hlinkClick r:id="" action="ppaction://hlinkshowjump?jump=nextslide"/>
          </p:cNvPr>
          <p:cNvPicPr>
            <a:picLocks noChangeAspect="1"/>
          </p:cNvPicPr>
          <p:nvPr/>
        </p:nvPicPr>
        <p:blipFill>
          <a:blip r:embed="rId5" cstate="print"/>
          <a:srcRect/>
          <a:stretch>
            <a:fillRect/>
          </a:stretch>
        </p:blipFill>
        <p:spPr bwMode="auto">
          <a:xfrm>
            <a:off x="0" y="0"/>
            <a:ext cx="8280400" cy="5400675"/>
          </a:xfrm>
          <a:prstGeom prst="rect">
            <a:avLst/>
          </a:prstGeom>
          <a:noFill/>
          <a:ln w="9525">
            <a:noFill/>
            <a:miter lim="800000"/>
            <a:headEnd/>
            <a:tailEnd/>
          </a:ln>
        </p:spPr>
      </p:pic>
      <p:sp>
        <p:nvSpPr>
          <p:cNvPr id="31751" name="ZoneTexte 8"/>
          <p:cNvSpPr txBox="1">
            <a:spLocks noChangeArrowheads="1"/>
          </p:cNvSpPr>
          <p:nvPr/>
        </p:nvSpPr>
        <p:spPr bwMode="auto">
          <a:xfrm>
            <a:off x="5940425" y="4932363"/>
            <a:ext cx="1758950" cy="307975"/>
          </a:xfrm>
          <a:prstGeom prst="rect">
            <a:avLst/>
          </a:prstGeom>
          <a:noFill/>
          <a:ln w="9525">
            <a:noFill/>
            <a:miter lim="800000"/>
            <a:headEnd/>
            <a:tailEnd/>
          </a:ln>
        </p:spPr>
        <p:txBody>
          <a:bodyPr wrap="none">
            <a:spAutoFit/>
          </a:bodyPr>
          <a:lstStyle/>
          <a:p>
            <a:r>
              <a:rPr lang="fr-FR" sz="1400">
                <a:latin typeface="Calibri" pitchFamily="34" charset="0"/>
                <a:hlinkClick r:id="rId6"/>
              </a:rPr>
              <a:t>marinettek@yahoo.fr</a:t>
            </a:r>
            <a:endParaRPr lang="fr-FR" sz="1400">
              <a:latin typeface="Calibri" pitchFamily="34" charset="0"/>
            </a:endParaRPr>
          </a:p>
        </p:txBody>
      </p:sp>
      <p:pic>
        <p:nvPicPr>
          <p:cNvPr id="31752" name="Picture 8" descr="Gif Champignon"/>
          <p:cNvPicPr>
            <a:picLocks noChangeAspect="1" noChangeArrowheads="1" noCrop="1"/>
          </p:cNvPicPr>
          <p:nvPr/>
        </p:nvPicPr>
        <p:blipFill>
          <a:blip r:embed="rId7" cstate="print"/>
          <a:srcRect/>
          <a:stretch>
            <a:fillRect/>
          </a:stretch>
        </p:blipFill>
        <p:spPr bwMode="auto">
          <a:xfrm>
            <a:off x="7019925" y="252413"/>
            <a:ext cx="657225" cy="590550"/>
          </a:xfrm>
          <a:prstGeom prst="rect">
            <a:avLst/>
          </a:prstGeom>
          <a:noFill/>
          <a:ln w="9525">
            <a:noFill/>
            <a:miter lim="800000"/>
            <a:headEnd/>
            <a:tailEnd/>
          </a:ln>
        </p:spPr>
      </p:pic>
      <p:pic>
        <p:nvPicPr>
          <p:cNvPr id="31753" name="Picture 8" descr="Gif Champignon"/>
          <p:cNvPicPr>
            <a:picLocks noChangeAspect="1" noChangeArrowheads="1" noCrop="1"/>
          </p:cNvPicPr>
          <p:nvPr/>
        </p:nvPicPr>
        <p:blipFill>
          <a:blip r:embed="rId7" cstate="print"/>
          <a:srcRect/>
          <a:stretch>
            <a:fillRect/>
          </a:stretch>
        </p:blipFill>
        <p:spPr bwMode="auto">
          <a:xfrm>
            <a:off x="3779838" y="4213225"/>
            <a:ext cx="657225" cy="590550"/>
          </a:xfrm>
          <a:prstGeom prst="rect">
            <a:avLst/>
          </a:prstGeom>
          <a:noFill/>
          <a:ln w="9525">
            <a:noFill/>
            <a:miter lim="800000"/>
            <a:headEnd/>
            <a:tailEnd/>
          </a:ln>
        </p:spPr>
      </p:pic>
      <p:pic>
        <p:nvPicPr>
          <p:cNvPr id="31754" name="Picture 8" descr="Gif Champignon"/>
          <p:cNvPicPr>
            <a:picLocks noChangeAspect="1" noChangeArrowheads="1" noCrop="1"/>
          </p:cNvPicPr>
          <p:nvPr/>
        </p:nvPicPr>
        <p:blipFill>
          <a:blip r:embed="rId7" cstate="print"/>
          <a:srcRect/>
          <a:stretch>
            <a:fillRect/>
          </a:stretch>
        </p:blipFill>
        <p:spPr bwMode="auto">
          <a:xfrm>
            <a:off x="2627313" y="3636963"/>
            <a:ext cx="657225" cy="590550"/>
          </a:xfrm>
          <a:prstGeom prst="rect">
            <a:avLst/>
          </a:prstGeom>
          <a:noFill/>
          <a:ln w="9525">
            <a:noFill/>
            <a:miter lim="800000"/>
            <a:headEnd/>
            <a:tailEnd/>
          </a:ln>
        </p:spPr>
      </p:pic>
      <p:pic>
        <p:nvPicPr>
          <p:cNvPr id="31755" name="Picture 8" descr="Gif Champignon"/>
          <p:cNvPicPr>
            <a:picLocks noChangeAspect="1" noChangeArrowheads="1" noCrop="1"/>
          </p:cNvPicPr>
          <p:nvPr/>
        </p:nvPicPr>
        <p:blipFill>
          <a:blip r:embed="rId7" cstate="print"/>
          <a:srcRect/>
          <a:stretch>
            <a:fillRect/>
          </a:stretch>
        </p:blipFill>
        <p:spPr bwMode="auto">
          <a:xfrm>
            <a:off x="179388" y="3421063"/>
            <a:ext cx="657225" cy="590550"/>
          </a:xfrm>
          <a:prstGeom prst="rect">
            <a:avLst/>
          </a:prstGeom>
          <a:noFill/>
          <a:ln w="9525">
            <a:noFill/>
            <a:miter lim="800000"/>
            <a:headEnd/>
            <a:tailEnd/>
          </a:ln>
        </p:spPr>
      </p:pic>
      <p:pic>
        <p:nvPicPr>
          <p:cNvPr id="31756" name="Picture 8" descr="Gif Champignon"/>
          <p:cNvPicPr>
            <a:picLocks noChangeAspect="1" noChangeArrowheads="1" noCrop="1"/>
          </p:cNvPicPr>
          <p:nvPr/>
        </p:nvPicPr>
        <p:blipFill>
          <a:blip r:embed="rId7" cstate="print"/>
          <a:srcRect/>
          <a:stretch>
            <a:fillRect/>
          </a:stretch>
        </p:blipFill>
        <p:spPr bwMode="auto">
          <a:xfrm>
            <a:off x="252413" y="179388"/>
            <a:ext cx="657225" cy="590550"/>
          </a:xfrm>
          <a:prstGeom prst="rect">
            <a:avLst/>
          </a:prstGeom>
          <a:noFill/>
          <a:ln w="9525">
            <a:noFill/>
            <a:miter lim="800000"/>
            <a:headEnd/>
            <a:tailEnd/>
          </a:ln>
        </p:spPr>
      </p:pic>
      <p:pic>
        <p:nvPicPr>
          <p:cNvPr id="1026" name="Picture 2" descr="C:\Users\Marinette\Desktop\LES MARINETTE\roses.jpg"/>
          <p:cNvPicPr>
            <a:picLocks noChangeAspect="1" noChangeArrowheads="1"/>
          </p:cNvPicPr>
          <p:nvPr/>
        </p:nvPicPr>
        <p:blipFill>
          <a:blip r:embed="rId8" cstate="print"/>
          <a:srcRect/>
          <a:stretch>
            <a:fillRect/>
          </a:stretch>
        </p:blipFill>
        <p:spPr bwMode="auto">
          <a:xfrm>
            <a:off x="5868392" y="3348409"/>
            <a:ext cx="1898740" cy="14557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1758" name="Picture 8" descr="Gif Champignon"/>
          <p:cNvPicPr>
            <a:picLocks noChangeAspect="1" noChangeArrowheads="1" noCrop="1"/>
          </p:cNvPicPr>
          <p:nvPr/>
        </p:nvPicPr>
        <p:blipFill>
          <a:blip r:embed="rId7" cstate="print"/>
          <a:srcRect/>
          <a:stretch>
            <a:fillRect/>
          </a:stretch>
        </p:blipFill>
        <p:spPr bwMode="auto">
          <a:xfrm>
            <a:off x="4716463" y="3421063"/>
            <a:ext cx="657225" cy="59055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60158"/>
            <a:ext cx="8280400" cy="180023"/>
          </a:xfrm>
          <a:prstGeom prst="rect">
            <a:avLst/>
          </a:prstGeom>
          <a:solidFill>
            <a:schemeClr val="bg1"/>
          </a:solidFill>
          <a:ln w="19050">
            <a:solidFill>
              <a:srgbClr val="C0C0C0"/>
            </a:solidFill>
            <a:miter lim="800000"/>
            <a:headEnd/>
            <a:tailEnd/>
          </a:ln>
          <a:effectLst/>
        </p:spPr>
        <p:txBody>
          <a:bodyPr wrap="none" lIns="78164" tIns="39082" rIns="78164" bIns="39082" anchor="ctr"/>
          <a:lstStyle/>
          <a:p>
            <a:pPr defTabSz="781721"/>
            <a:endParaRPr lang="es-ES" dirty="0">
              <a:solidFill>
                <a:srgbClr val="000000"/>
              </a:solidFill>
            </a:endParaRPr>
          </a:p>
        </p:txBody>
      </p:sp>
      <p:sp>
        <p:nvSpPr>
          <p:cNvPr id="4101" name="Rectangle 5"/>
          <p:cNvSpPr>
            <a:spLocks noChangeArrowheads="1"/>
          </p:cNvSpPr>
          <p:nvPr/>
        </p:nvSpPr>
        <p:spPr bwMode="auto">
          <a:xfrm>
            <a:off x="0" y="1440181"/>
            <a:ext cx="8280400" cy="3960495"/>
          </a:xfrm>
          <a:prstGeom prst="rect">
            <a:avLst/>
          </a:prstGeom>
          <a:solidFill>
            <a:srgbClr val="B6E8FC"/>
          </a:solidFill>
          <a:ln w="9525">
            <a:noFill/>
            <a:miter lim="800000"/>
            <a:headEnd/>
            <a:tailEnd/>
          </a:ln>
          <a:effectLst/>
        </p:spPr>
        <p:txBody>
          <a:bodyPr wrap="none" lIns="78164" tIns="39082" rIns="78164" bIns="39082" anchor="ctr"/>
          <a:lstStyle/>
          <a:p>
            <a:pPr algn="ctr" defTabSz="781721"/>
            <a:endParaRPr lang="es-ES" dirty="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794088" y="0"/>
            <a:ext cx="4416213" cy="1230154"/>
          </a:xfrm>
          <a:prstGeom prst="rect">
            <a:avLst/>
          </a:prstGeom>
          <a:noFill/>
        </p:spPr>
      </p:pic>
      <p:sp>
        <p:nvSpPr>
          <p:cNvPr id="4104" name="Text Box 8"/>
          <p:cNvSpPr txBox="1">
            <a:spLocks noChangeArrowheads="1"/>
          </p:cNvSpPr>
          <p:nvPr/>
        </p:nvSpPr>
        <p:spPr bwMode="auto">
          <a:xfrm>
            <a:off x="0" y="1500189"/>
            <a:ext cx="8280400" cy="2033308"/>
          </a:xfrm>
          <a:prstGeom prst="rect">
            <a:avLst/>
          </a:prstGeom>
          <a:noFill/>
          <a:ln w="9525">
            <a:noFill/>
            <a:miter lim="800000"/>
            <a:headEnd/>
            <a:tailEnd/>
          </a:ln>
          <a:effectLst/>
        </p:spPr>
        <p:txBody>
          <a:bodyPr lIns="78164" tIns="39082" rIns="78164" bIns="39082">
            <a:spAutoFit/>
          </a:bodyPr>
          <a:lstStyle/>
          <a:p>
            <a:pPr algn="ctr" defTabSz="781721">
              <a:spcBef>
                <a:spcPct val="50000"/>
              </a:spcBef>
            </a:pPr>
            <a:r>
              <a:rPr lang="es-ES" sz="5100" b="1" dirty="0">
                <a:solidFill>
                  <a:srgbClr val="000000"/>
                </a:solidFill>
                <a:latin typeface="Kristen ITC" pitchFamily="66" charset="0"/>
              </a:rPr>
              <a:t>¿Te ha gustado?</a:t>
            </a:r>
            <a:r>
              <a:rPr lang="es-ES" sz="4100" dirty="0">
                <a:solidFill>
                  <a:srgbClr val="000000"/>
                </a:solidFill>
                <a:latin typeface="Kristen ITC" pitchFamily="66" charset="0"/>
              </a:rPr>
              <a:t> </a:t>
            </a:r>
            <a:br>
              <a:rPr lang="es-ES" sz="4100" dirty="0">
                <a:solidFill>
                  <a:srgbClr val="000000"/>
                </a:solidFill>
                <a:latin typeface="Kristen ITC" pitchFamily="66" charset="0"/>
              </a:rPr>
            </a:br>
            <a:r>
              <a:rPr lang="es-ES" sz="3800" dirty="0">
                <a:solidFill>
                  <a:srgbClr val="000000"/>
                </a:solidFill>
                <a:latin typeface="Kristen ITC" pitchFamily="66" charset="0"/>
              </a:rPr>
              <a:t>Puedes ver más entrando </a:t>
            </a:r>
            <a:br>
              <a:rPr lang="es-ES" sz="3800" dirty="0">
                <a:solidFill>
                  <a:srgbClr val="000000"/>
                </a:solidFill>
                <a:latin typeface="Kristen ITC" pitchFamily="66" charset="0"/>
              </a:rPr>
            </a:br>
            <a:r>
              <a:rPr lang="es-ES" sz="3800" b="1" dirty="0">
                <a:solidFill>
                  <a:srgbClr val="40F903"/>
                </a:solidFill>
                <a:latin typeface="Kristen ITC" pitchFamily="66" charset="0"/>
                <a:hlinkClick r:id="rId2"/>
              </a:rPr>
              <a:t>Aquí</a:t>
            </a:r>
            <a:endParaRPr lang="es-ES" sz="3800" b="1" dirty="0">
              <a:solidFill>
                <a:srgbClr val="40F903"/>
              </a:solidFill>
              <a:latin typeface="Kristen ITC" pitchFamily="66" charset="0"/>
            </a:endParaRPr>
          </a:p>
        </p:txBody>
      </p:sp>
      <p:sp>
        <p:nvSpPr>
          <p:cNvPr id="4107" name="Text Box 11"/>
          <p:cNvSpPr txBox="1">
            <a:spLocks noChangeArrowheads="1"/>
          </p:cNvSpPr>
          <p:nvPr/>
        </p:nvSpPr>
        <p:spPr bwMode="auto">
          <a:xfrm>
            <a:off x="1035051" y="3720466"/>
            <a:ext cx="2415117" cy="1348506"/>
          </a:xfrm>
          <a:prstGeom prst="rect">
            <a:avLst/>
          </a:prstGeom>
          <a:noFill/>
          <a:ln w="19050">
            <a:noFill/>
            <a:prstDash val="sysDot"/>
            <a:miter lim="800000"/>
            <a:headEnd/>
            <a:tailEnd/>
          </a:ln>
          <a:effectLst/>
        </p:spPr>
        <p:txBody>
          <a:bodyPr lIns="78164" tIns="39082" rIns="78164" bIns="39082">
            <a:spAutoFit/>
          </a:bodyPr>
          <a:lstStyle/>
          <a:p>
            <a:pPr algn="ctr" defTabSz="781721">
              <a:spcBef>
                <a:spcPct val="50000"/>
              </a:spcBef>
            </a:pPr>
            <a:r>
              <a:rPr lang="es-ES_tradnl" b="1" dirty="0">
                <a:solidFill>
                  <a:srgbClr val="000000"/>
                </a:solidFill>
                <a:latin typeface="Kristen ITC" pitchFamily="66" charset="0"/>
              </a:rPr>
              <a:t>Además puedes recibir </a:t>
            </a:r>
            <a:r>
              <a:rPr lang="es-ES_tradnl" b="1" dirty="0" err="1">
                <a:solidFill>
                  <a:srgbClr val="000000"/>
                </a:solidFill>
                <a:latin typeface="Kristen ITC" pitchFamily="66" charset="0"/>
              </a:rPr>
              <a:t>powerpoints</a:t>
            </a:r>
            <a:r>
              <a:rPr lang="es-ES_tradnl" b="1" dirty="0">
                <a:solidFill>
                  <a:srgbClr val="000000"/>
                </a:solidFill>
                <a:latin typeface="Kristen ITC" pitchFamily="66" charset="0"/>
              </a:rPr>
              <a:t> en tu correo electrónico suscribiéndote aquí:</a:t>
            </a:r>
            <a:r>
              <a:rPr lang="es-ES_tradnl" b="1" dirty="0">
                <a:solidFill>
                  <a:srgbClr val="0066FF"/>
                </a:solidFill>
              </a:rPr>
              <a:t> </a:t>
            </a:r>
          </a:p>
          <a:p>
            <a:pPr defTabSz="781721">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106248" y="3300413"/>
            <a:ext cx="2139103" cy="1860233"/>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3657178" y="3840481"/>
            <a:ext cx="1104053" cy="78009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340293"/>
            <a:ext cx="483023" cy="420053"/>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760346"/>
            <a:ext cx="483023" cy="420053"/>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180398"/>
            <a:ext cx="483023" cy="420053"/>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600451"/>
            <a:ext cx="483023" cy="420053"/>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es-champignons-magiques-marinet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les-champignons-magiques-marinette</Template>
  <TotalTime>2</TotalTime>
  <Words>108</Words>
  <Application>Microsoft Office PowerPoint</Application>
  <PresentationFormat>Personalizado</PresentationFormat>
  <Paragraphs>32</Paragraphs>
  <Slides>31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31</vt:i4>
      </vt:variant>
    </vt:vector>
  </HeadingPairs>
  <TitlesOfParts>
    <vt:vector size="36" baseType="lpstr">
      <vt:lpstr>Calibri</vt:lpstr>
      <vt:lpstr>Arial</vt:lpstr>
      <vt:lpstr>Arial Black</vt:lpstr>
      <vt:lpstr>les-champignons-magiques-marinette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2015-04-20T08:44:06Z</dcterms:created>
  <dcterms:modified xsi:type="dcterms:W3CDTF">2015-04-20T08:46:32Z</dcterms:modified>
</cp:coreProperties>
</file>