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302" r:id="rId5"/>
    <p:sldId id="331" r:id="rId6"/>
    <p:sldId id="330" r:id="rId7"/>
    <p:sldId id="352" r:id="rId8"/>
    <p:sldId id="350" r:id="rId9"/>
    <p:sldId id="334" r:id="rId10"/>
    <p:sldId id="307" r:id="rId11"/>
    <p:sldId id="349" r:id="rId12"/>
    <p:sldId id="336" r:id="rId13"/>
    <p:sldId id="328" r:id="rId14"/>
    <p:sldId id="303" r:id="rId15"/>
    <p:sldId id="305" r:id="rId16"/>
    <p:sldId id="322" r:id="rId17"/>
    <p:sldId id="304" r:id="rId18"/>
    <p:sldId id="306" r:id="rId19"/>
    <p:sldId id="325" r:id="rId20"/>
    <p:sldId id="343" r:id="rId21"/>
    <p:sldId id="344" r:id="rId22"/>
    <p:sldId id="308" r:id="rId23"/>
    <p:sldId id="310" r:id="rId24"/>
    <p:sldId id="355" r:id="rId25"/>
    <p:sldId id="347" r:id="rId26"/>
    <p:sldId id="354" r:id="rId27"/>
    <p:sldId id="309" r:id="rId28"/>
    <p:sldId id="333" r:id="rId29"/>
    <p:sldId id="345" r:id="rId30"/>
    <p:sldId id="327" r:id="rId31"/>
    <p:sldId id="324" r:id="rId32"/>
    <p:sldId id="351" r:id="rId33"/>
    <p:sldId id="329" r:id="rId34"/>
    <p:sldId id="337" r:id="rId35"/>
    <p:sldId id="326" r:id="rId36"/>
    <p:sldId id="323" r:id="rId37"/>
    <p:sldId id="311" r:id="rId38"/>
    <p:sldId id="341" r:id="rId39"/>
    <p:sldId id="353" r:id="rId40"/>
    <p:sldId id="338" r:id="rId41"/>
    <p:sldId id="339" r:id="rId42"/>
    <p:sldId id="313" r:id="rId43"/>
    <p:sldId id="340" r:id="rId44"/>
    <p:sldId id="332" r:id="rId45"/>
    <p:sldId id="342" r:id="rId46"/>
    <p:sldId id="315" r:id="rId47"/>
    <p:sldId id="356" r:id="rId48"/>
    <p:sldId id="357" r:id="rId49"/>
  </p:sldIdLst>
  <p:sldSz cx="9144000" cy="5148263"/>
  <p:notesSz cx="6858000" cy="9144000"/>
  <p:defaultTextStyle>
    <a:defPPr>
      <a:defRPr lang="pt-BR"/>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modifyVerifier cryptProviderType="rsaFull" cryptAlgorithmClass="hash" cryptAlgorithmType="typeAny" cryptAlgorithmSid="4" spinCount="50000" saltData="BV+ZyEqkucvLgTHglbv2RA" hashData="q1/OkLF3QKJhqGbvaYqVnV1moB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476" autoAdjust="0"/>
    <p:restoredTop sz="94660"/>
  </p:normalViewPr>
  <p:slideViewPr>
    <p:cSldViewPr>
      <p:cViewPr varScale="1">
        <p:scale>
          <a:sx n="112" d="100"/>
          <a:sy n="112" d="100"/>
        </p:scale>
        <p:origin x="-138" y="-90"/>
      </p:cViewPr>
      <p:guideLst>
        <p:guide orient="horz" pos="1622"/>
        <p:guide pos="2880"/>
      </p:guideLst>
    </p:cSldViewPr>
  </p:slideViewPr>
  <p:notesTextViewPr>
    <p:cViewPr>
      <p:scale>
        <a:sx n="1" d="1"/>
        <a:sy n="1" d="1"/>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pt-BR"/>
          </a:p>
        </p:txBody>
      </p:sp>
      <p:sp>
        <p:nvSpPr>
          <p:cNvPr id="4" name="Espaço Reservado para Data 3"/>
          <p:cNvSpPr>
            <a:spLocks noGrp="1"/>
          </p:cNvSpPr>
          <p:nvPr>
            <p:ph type="dt" sz="half" idx="10"/>
          </p:nvPr>
        </p:nvSpPr>
        <p:spPr/>
        <p:txBody>
          <a:bodyPr/>
          <a:lstStyle>
            <a:lvl1pPr>
              <a:defRPr/>
            </a:lvl1pPr>
          </a:lstStyle>
          <a:p>
            <a:pPr>
              <a:defRPr/>
            </a:pPr>
            <a:fld id="{44A93445-2711-4B29-B62F-6673AB762D36}" type="datetimeFigureOut">
              <a:rPr lang="pt-BR"/>
              <a:pPr>
                <a:defRPr/>
              </a:pPr>
              <a:t>24/04/2017</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DB5F3430-0310-4488-BC1C-79E7ECC232A1}"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pt-BR"/>
          </a:p>
        </p:txBody>
      </p:sp>
      <p:sp>
        <p:nvSpPr>
          <p:cNvPr id="3" name="Espaço Reservado para Conteú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pt-BR"/>
          </a:p>
        </p:txBody>
      </p:sp>
      <p:sp>
        <p:nvSpPr>
          <p:cNvPr id="4" name="Espaço Reservado para Data 3"/>
          <p:cNvSpPr>
            <a:spLocks noGrp="1"/>
          </p:cNvSpPr>
          <p:nvPr>
            <p:ph type="dt" sz="half" idx="10"/>
          </p:nvPr>
        </p:nvSpPr>
        <p:spPr/>
        <p:txBody>
          <a:bodyPr/>
          <a:lstStyle>
            <a:lvl1pPr>
              <a:defRPr/>
            </a:lvl1pPr>
          </a:lstStyle>
          <a:p>
            <a:pPr>
              <a:defRPr/>
            </a:pPr>
            <a:fld id="{144EDEC6-63F9-4785-BC20-E777CEB79785}" type="datetimeFigureOut">
              <a:rPr lang="pt-BR"/>
              <a:pPr>
                <a:defRPr/>
              </a:pPr>
              <a:t>24/04/2017</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2223C9D7-5470-4DCF-9182-16EF43F3DE0B}"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Espaço Reservado para Data 3"/>
          <p:cNvSpPr>
            <a:spLocks noGrp="1"/>
          </p:cNvSpPr>
          <p:nvPr>
            <p:ph type="dt" sz="half" idx="10"/>
          </p:nvPr>
        </p:nvSpPr>
        <p:spPr/>
        <p:txBody>
          <a:bodyPr/>
          <a:lstStyle>
            <a:lvl1pPr>
              <a:defRPr/>
            </a:lvl1pPr>
          </a:lstStyle>
          <a:p>
            <a:pPr>
              <a:defRPr/>
            </a:pPr>
            <a:fld id="{FA9547CB-33D1-48A4-BB77-C71E69956900}" type="datetimeFigureOut">
              <a:rPr lang="pt-BR"/>
              <a:pPr>
                <a:defRPr/>
              </a:pPr>
              <a:t>24/04/2017</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3A8F9975-DC89-42F7-B13A-92E859B92B42}"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pt-BR"/>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pt-BR"/>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pt-BR"/>
          </a:p>
        </p:txBody>
      </p:sp>
      <p:sp>
        <p:nvSpPr>
          <p:cNvPr id="5" name="Espaço Reservado para Data 3"/>
          <p:cNvSpPr>
            <a:spLocks noGrp="1"/>
          </p:cNvSpPr>
          <p:nvPr>
            <p:ph type="dt" sz="half" idx="10"/>
          </p:nvPr>
        </p:nvSpPr>
        <p:spPr/>
        <p:txBody>
          <a:bodyPr/>
          <a:lstStyle>
            <a:lvl1pPr>
              <a:defRPr/>
            </a:lvl1pPr>
          </a:lstStyle>
          <a:p>
            <a:pPr>
              <a:defRPr/>
            </a:pPr>
            <a:fld id="{B8720140-170A-4AA7-A2B3-92CEEDFEFA9A}" type="datetimeFigureOut">
              <a:rPr lang="pt-BR"/>
              <a:pPr>
                <a:defRPr/>
              </a:pPr>
              <a:t>24/04/2017</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8385B749-D7EA-4AF4-824F-CCE27A1237F4}"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es-ES" smtClean="0"/>
              <a:t>Haga clic para modificar el estilo de título del patrón</a:t>
            </a:r>
            <a:endParaRPr lang="pt-B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pt-B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pt-BR"/>
          </a:p>
        </p:txBody>
      </p:sp>
      <p:sp>
        <p:nvSpPr>
          <p:cNvPr id="7" name="Espaço Reservado para Data 3"/>
          <p:cNvSpPr>
            <a:spLocks noGrp="1"/>
          </p:cNvSpPr>
          <p:nvPr>
            <p:ph type="dt" sz="half" idx="10"/>
          </p:nvPr>
        </p:nvSpPr>
        <p:spPr/>
        <p:txBody>
          <a:bodyPr/>
          <a:lstStyle>
            <a:lvl1pPr>
              <a:defRPr/>
            </a:lvl1pPr>
          </a:lstStyle>
          <a:p>
            <a:pPr>
              <a:defRPr/>
            </a:pPr>
            <a:fld id="{64796F12-B5D3-46CB-BA2D-88092A7F7787}" type="datetimeFigureOut">
              <a:rPr lang="pt-BR"/>
              <a:pPr>
                <a:defRPr/>
              </a:pPr>
              <a:t>24/04/2017</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96E6700B-D616-45F4-8D86-503C00F6CDAE}"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pt-BR"/>
          </a:p>
        </p:txBody>
      </p:sp>
      <p:sp>
        <p:nvSpPr>
          <p:cNvPr id="3" name="Espaço Reservado para Data 3"/>
          <p:cNvSpPr>
            <a:spLocks noGrp="1"/>
          </p:cNvSpPr>
          <p:nvPr>
            <p:ph type="dt" sz="half" idx="10"/>
          </p:nvPr>
        </p:nvSpPr>
        <p:spPr/>
        <p:txBody>
          <a:bodyPr/>
          <a:lstStyle>
            <a:lvl1pPr>
              <a:defRPr/>
            </a:lvl1pPr>
          </a:lstStyle>
          <a:p>
            <a:pPr>
              <a:defRPr/>
            </a:pPr>
            <a:fld id="{911FD201-DBF6-4A06-805B-D3372FFA87EB}" type="datetimeFigureOut">
              <a:rPr lang="pt-BR"/>
              <a:pPr>
                <a:defRPr/>
              </a:pPr>
              <a:t>24/04/2017</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DC01E3F9-066A-411E-9A6A-C231D1218DA9}"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8D4417AF-66DA-4863-8939-EA294B9F5C9C}" type="datetimeFigureOut">
              <a:rPr lang="pt-BR"/>
              <a:pPr>
                <a:defRPr/>
              </a:pPr>
              <a:t>24/04/2017</a:t>
            </a:fld>
            <a:endParaRPr lang="pt-BR"/>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31B4DAF4-CF75-4487-8981-E184325C5A1E}"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pt-B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pt-B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ço Reservado para Data 3"/>
          <p:cNvSpPr>
            <a:spLocks noGrp="1"/>
          </p:cNvSpPr>
          <p:nvPr>
            <p:ph type="dt" sz="half" idx="10"/>
          </p:nvPr>
        </p:nvSpPr>
        <p:spPr/>
        <p:txBody>
          <a:bodyPr/>
          <a:lstStyle>
            <a:lvl1pPr>
              <a:defRPr/>
            </a:lvl1pPr>
          </a:lstStyle>
          <a:p>
            <a:pPr>
              <a:defRPr/>
            </a:pPr>
            <a:fld id="{8562500F-479C-4BCA-9C56-14DBAB970D4D}" type="datetimeFigureOut">
              <a:rPr lang="pt-BR"/>
              <a:pPr>
                <a:defRPr/>
              </a:pPr>
              <a:t>24/04/2017</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342C23D7-B7DA-4436-B0E2-68871EAF698B}"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pt-BR"/>
          </a:p>
        </p:txBody>
      </p:sp>
      <p:sp>
        <p:nvSpPr>
          <p:cNvPr id="3" name="Espaço Reservado para Imagem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pt-BR" noProof="0" smtClean="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ço Reservado para Data 3"/>
          <p:cNvSpPr>
            <a:spLocks noGrp="1"/>
          </p:cNvSpPr>
          <p:nvPr>
            <p:ph type="dt" sz="half" idx="10"/>
          </p:nvPr>
        </p:nvSpPr>
        <p:spPr/>
        <p:txBody>
          <a:bodyPr/>
          <a:lstStyle>
            <a:lvl1pPr>
              <a:defRPr/>
            </a:lvl1pPr>
          </a:lstStyle>
          <a:p>
            <a:pPr>
              <a:defRPr/>
            </a:pPr>
            <a:fld id="{2D7E8BCB-9404-4EB0-8253-44069B3587A9}" type="datetimeFigureOut">
              <a:rPr lang="pt-BR"/>
              <a:pPr>
                <a:defRPr/>
              </a:pPr>
              <a:t>24/04/2017</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E17EEC6F-9195-4719-A685-6E2E64B5CCD1}"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pt-BR"/>
          </a:p>
        </p:txBody>
      </p:sp>
      <p:sp>
        <p:nvSpPr>
          <p:cNvPr id="3" name="Espaço Reservado para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pt-BR"/>
          </a:p>
        </p:txBody>
      </p:sp>
      <p:sp>
        <p:nvSpPr>
          <p:cNvPr id="4" name="Espaço Reservado para Data 3"/>
          <p:cNvSpPr>
            <a:spLocks noGrp="1"/>
          </p:cNvSpPr>
          <p:nvPr>
            <p:ph type="dt" sz="half" idx="10"/>
          </p:nvPr>
        </p:nvSpPr>
        <p:spPr/>
        <p:txBody>
          <a:bodyPr/>
          <a:lstStyle>
            <a:lvl1pPr>
              <a:defRPr/>
            </a:lvl1pPr>
          </a:lstStyle>
          <a:p>
            <a:pPr>
              <a:defRPr/>
            </a:pPr>
            <a:fld id="{4491F91E-DAF8-45F2-BD0D-B5021B3A04D7}" type="datetimeFigureOut">
              <a:rPr lang="pt-BR"/>
              <a:pPr>
                <a:defRPr/>
              </a:pPr>
              <a:t>24/04/2017</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9C8D962F-3034-489B-9AEB-7413D8EBD549}"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pt-BR"/>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pt-BR"/>
          </a:p>
        </p:txBody>
      </p:sp>
      <p:sp>
        <p:nvSpPr>
          <p:cNvPr id="4" name="Espaço Reservado para Data 3"/>
          <p:cNvSpPr>
            <a:spLocks noGrp="1"/>
          </p:cNvSpPr>
          <p:nvPr>
            <p:ph type="dt" sz="half" idx="10"/>
          </p:nvPr>
        </p:nvSpPr>
        <p:spPr/>
        <p:txBody>
          <a:bodyPr/>
          <a:lstStyle>
            <a:lvl1pPr>
              <a:defRPr/>
            </a:lvl1pPr>
          </a:lstStyle>
          <a:p>
            <a:pPr>
              <a:defRPr/>
            </a:pPr>
            <a:fld id="{4527F028-42BF-4FE8-94C4-4D6B7A443172}" type="datetimeFigureOut">
              <a:rPr lang="pt-BR"/>
              <a:pPr>
                <a:defRPr/>
              </a:pPr>
              <a:t>24/04/2017</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AA7E4017-AC8D-4A73-BD6F-ED7E45085587}" type="slidenum">
              <a:rPr lang="pt-BR"/>
              <a:pPr>
                <a:defRP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9299"/>
            <a:ext cx="7772400" cy="1103540"/>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7349"/>
            <a:ext cx="6400800" cy="1315667"/>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altLang="es-ES" smtClean="0"/>
              <a:t>Clique para editar o título mestre</a:t>
            </a:r>
          </a:p>
        </p:txBody>
      </p:sp>
      <p:sp>
        <p:nvSpPr>
          <p:cNvPr id="1027" name="Espaço Reservado para Texto 2"/>
          <p:cNvSpPr>
            <a:spLocks noGrp="1"/>
          </p:cNvSpPr>
          <p:nvPr>
            <p:ph type="body" idx="1"/>
          </p:nvPr>
        </p:nvSpPr>
        <p:spPr bwMode="auto">
          <a:xfrm>
            <a:off x="457200" y="1201738"/>
            <a:ext cx="8229600" cy="33972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altLang="es-ES" smtClean="0"/>
              <a:t>Clique para editar o texto mestre</a:t>
            </a:r>
          </a:p>
          <a:p>
            <a:pPr lvl="1"/>
            <a:r>
              <a:rPr lang="pt-BR" altLang="es-ES" smtClean="0"/>
              <a:t>Segundo nível</a:t>
            </a:r>
          </a:p>
          <a:p>
            <a:pPr lvl="2"/>
            <a:r>
              <a:rPr lang="pt-BR" altLang="es-ES" smtClean="0"/>
              <a:t>Terceiro nível</a:t>
            </a:r>
          </a:p>
          <a:p>
            <a:pPr lvl="3"/>
            <a:r>
              <a:rPr lang="pt-BR" altLang="es-ES" smtClean="0"/>
              <a:t>Quarto nível</a:t>
            </a:r>
          </a:p>
          <a:p>
            <a:pPr lvl="4"/>
            <a:r>
              <a:rPr lang="pt-BR" altLang="es-ES" smtClean="0"/>
              <a:t>Quinto nível</a:t>
            </a:r>
          </a:p>
        </p:txBody>
      </p:sp>
      <p:sp>
        <p:nvSpPr>
          <p:cNvPr id="4" name="Espaço Reservado para Data 3"/>
          <p:cNvSpPr>
            <a:spLocks noGrp="1"/>
          </p:cNvSpPr>
          <p:nvPr>
            <p:ph type="dt" sz="half" idx="2"/>
          </p:nvPr>
        </p:nvSpPr>
        <p:spPr>
          <a:xfrm>
            <a:off x="457200" y="4772025"/>
            <a:ext cx="2133600" cy="273050"/>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A6C03D4C-B6DC-40DA-B341-D7FCB19FBB52}" type="datetimeFigureOut">
              <a:rPr lang="pt-BR"/>
              <a:pPr>
                <a:defRPr/>
              </a:pPr>
              <a:t>24/04/2017</a:t>
            </a:fld>
            <a:endParaRPr lang="pt-BR"/>
          </a:p>
        </p:txBody>
      </p:sp>
      <p:sp>
        <p:nvSpPr>
          <p:cNvPr id="5" name="Espaço Reservado para Rodapé 4"/>
          <p:cNvSpPr>
            <a:spLocks noGrp="1"/>
          </p:cNvSpPr>
          <p:nvPr>
            <p:ph type="ftr" sz="quarter" idx="3"/>
          </p:nvPr>
        </p:nvSpPr>
        <p:spPr>
          <a:xfrm>
            <a:off x="3124200" y="4772025"/>
            <a:ext cx="2895600" cy="273050"/>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pt-BR"/>
          </a:p>
        </p:txBody>
      </p:sp>
      <p:sp>
        <p:nvSpPr>
          <p:cNvPr id="6" name="Espaço Reservado para Número de Slide 5"/>
          <p:cNvSpPr>
            <a:spLocks noGrp="1"/>
          </p:cNvSpPr>
          <p:nvPr>
            <p:ph type="sldNum" sz="quarter" idx="4"/>
          </p:nvPr>
        </p:nvSpPr>
        <p:spPr>
          <a:xfrm>
            <a:off x="6553200" y="4772025"/>
            <a:ext cx="2133600" cy="273050"/>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602F4518-8E8D-425E-B07D-73C700FA8F16}"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zoom/>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8256"/>
            <a:ext cx="2133600" cy="35751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51.gif"/><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hyperlink" Target="https://vk.com/mispps" TargetMode="External"/><Relationship Id="rId3" Type="http://schemas.openxmlformats.org/officeDocument/2006/relationships/image" Target="../media/image52.png"/><Relationship Id="rId7" Type="http://schemas.openxmlformats.org/officeDocument/2006/relationships/hyperlink" Target="https://www.facebook.com/mispps" TargetMode="External"/><Relationship Id="rId12" Type="http://schemas.openxmlformats.org/officeDocument/2006/relationships/image" Target="../media/image5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4.png"/><Relationship Id="rId11" Type="http://schemas.openxmlformats.org/officeDocument/2006/relationships/hyperlink" Target="https://plus.google.com/+Mispps/" TargetMode="External"/><Relationship Id="rId5" Type="http://schemas.openxmlformats.org/officeDocument/2006/relationships/image" Target="../media/image53.png"/><Relationship Id="rId10" Type="http://schemas.openxmlformats.org/officeDocument/2006/relationships/image" Target="../media/image5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CaixaDeTexto 3"/>
          <p:cNvSpPr txBox="1">
            <a:spLocks noChangeArrowheads="1"/>
          </p:cNvSpPr>
          <p:nvPr/>
        </p:nvSpPr>
        <p:spPr bwMode="auto">
          <a:xfrm>
            <a:off x="0" y="1057275"/>
            <a:ext cx="9144000" cy="1311275"/>
          </a:xfrm>
          <a:prstGeom prst="rect">
            <a:avLst/>
          </a:prstGeom>
          <a:noFill/>
          <a:ln w="9525">
            <a:noFill/>
            <a:miter lim="800000"/>
            <a:headEnd/>
            <a:tailEnd/>
          </a:ln>
        </p:spPr>
        <p:txBody>
          <a:bodyPr>
            <a:spAutoFit/>
          </a:bodyPr>
          <a:lstStyle/>
          <a:p>
            <a:pPr algn="ctr" eaLnBrk="0" hangingPunct="0"/>
            <a:r>
              <a:rPr lang="pt-BR" altLang="es-ES" sz="8000" b="1" dirty="0" err="1">
                <a:solidFill>
                  <a:schemeClr val="bg1"/>
                </a:solidFill>
                <a:latin typeface="Times New Roman" pitchFamily="18" charset="0"/>
                <a:cs typeface="Times New Roman" pitchFamily="18" charset="0"/>
              </a:rPr>
              <a:t>Cazadores</a:t>
            </a:r>
            <a:r>
              <a:rPr lang="pt-BR" altLang="es-ES" sz="8000" b="1" dirty="0">
                <a:solidFill>
                  <a:schemeClr val="bg1"/>
                </a:solidFill>
                <a:latin typeface="Times New Roman" pitchFamily="18" charset="0"/>
                <a:cs typeface="Times New Roman" pitchFamily="18" charset="0"/>
              </a:rPr>
              <a:t> de </a:t>
            </a:r>
            <a:r>
              <a:rPr lang="pt-BR" altLang="es-ES" sz="8000" b="1" dirty="0" err="1">
                <a:solidFill>
                  <a:schemeClr val="bg1"/>
                </a:solidFill>
                <a:latin typeface="Times New Roman" pitchFamily="18" charset="0"/>
                <a:cs typeface="Times New Roman" pitchFamily="18" charset="0"/>
              </a:rPr>
              <a:t>Miel</a:t>
            </a:r>
            <a:endParaRPr lang="pt-BR" altLang="es-ES" sz="8000" b="1" dirty="0">
              <a:solidFill>
                <a:schemeClr val="bg1"/>
              </a:solidFill>
              <a:latin typeface="Times New Roman" pitchFamily="18" charset="0"/>
              <a:cs typeface="Times New Roman" pitchFamily="18" charset="0"/>
            </a:endParaRPr>
          </a:p>
        </p:txBody>
      </p:sp>
      <p:sp>
        <p:nvSpPr>
          <p:cNvPr id="2051" name="CaixaDeTexto 3"/>
          <p:cNvSpPr txBox="1">
            <a:spLocks noChangeArrowheads="1"/>
          </p:cNvSpPr>
          <p:nvPr/>
        </p:nvSpPr>
        <p:spPr bwMode="auto">
          <a:xfrm>
            <a:off x="30163" y="1682750"/>
            <a:ext cx="9144000" cy="2073275"/>
          </a:xfrm>
          <a:prstGeom prst="rect">
            <a:avLst/>
          </a:prstGeom>
          <a:noFill/>
          <a:ln w="9525">
            <a:noFill/>
            <a:miter lim="800000"/>
            <a:headEnd/>
            <a:tailEnd/>
          </a:ln>
        </p:spPr>
        <p:txBody>
          <a:bodyPr>
            <a:spAutoFit/>
          </a:bodyPr>
          <a:lstStyle/>
          <a:p>
            <a:pPr algn="ctr" eaLnBrk="0" hangingPunct="0"/>
            <a:r>
              <a:rPr lang="pt-BR" altLang="es-ES" sz="13000" b="1" dirty="0">
                <a:solidFill>
                  <a:schemeClr val="bg1"/>
                </a:solidFill>
                <a:latin typeface="Times New Roman" pitchFamily="18" charset="0"/>
                <a:cs typeface="Times New Roman" pitchFamily="18" charset="0"/>
              </a:rPr>
              <a:t>de Nepal</a:t>
            </a:r>
          </a:p>
        </p:txBody>
      </p:sp>
      <p:pic>
        <p:nvPicPr>
          <p:cNvPr id="2052" name="Picture 4" descr="http://www.saudeanimal.com.br/imagens/bee.gif"/>
          <p:cNvPicPr>
            <a:picLocks noChangeAspect="1" noChangeArrowheads="1" noCrop="1"/>
          </p:cNvPicPr>
          <p:nvPr/>
        </p:nvPicPr>
        <p:blipFill>
          <a:blip r:embed="rId3"/>
          <a:srcRect/>
          <a:stretch>
            <a:fillRect/>
          </a:stretch>
        </p:blipFill>
        <p:spPr bwMode="auto">
          <a:xfrm>
            <a:off x="2987675" y="2195513"/>
            <a:ext cx="1333500" cy="750887"/>
          </a:xfrm>
          <a:prstGeom prst="rect">
            <a:avLst/>
          </a:prstGeom>
          <a:noFill/>
          <a:ln w="9525">
            <a:noFill/>
            <a:miter lim="800000"/>
            <a:headEnd/>
            <a:tailEnd/>
          </a:ln>
        </p:spPr>
      </p:pic>
      <p:pic>
        <p:nvPicPr>
          <p:cNvPr id="2053" name="Picture 4" descr="http://www.saudeanimal.com.br/imagens/bee.gif"/>
          <p:cNvPicPr>
            <a:picLocks noChangeAspect="1" noChangeArrowheads="1" noCrop="1"/>
          </p:cNvPicPr>
          <p:nvPr/>
        </p:nvPicPr>
        <p:blipFill>
          <a:blip r:embed="rId3"/>
          <a:srcRect/>
          <a:stretch>
            <a:fillRect/>
          </a:stretch>
        </p:blipFill>
        <p:spPr bwMode="auto">
          <a:xfrm>
            <a:off x="4356100" y="2844800"/>
            <a:ext cx="1333500" cy="750888"/>
          </a:xfrm>
          <a:prstGeom prst="rect">
            <a:avLst/>
          </a:prstGeom>
          <a:noFill/>
          <a:ln w="9525">
            <a:noFill/>
            <a:miter lim="800000"/>
            <a:headEnd/>
            <a:tailEnd/>
          </a:ln>
        </p:spPr>
      </p:pic>
      <p:pic>
        <p:nvPicPr>
          <p:cNvPr id="2054" name="Picture 4" descr="http://www.saudeanimal.com.br/imagens/bee.gif"/>
          <p:cNvPicPr>
            <a:picLocks noChangeAspect="1" noChangeArrowheads="1" noCrop="1"/>
          </p:cNvPicPr>
          <p:nvPr/>
        </p:nvPicPr>
        <p:blipFill>
          <a:blip r:embed="rId3"/>
          <a:srcRect/>
          <a:stretch>
            <a:fillRect/>
          </a:stretch>
        </p:blipFill>
        <p:spPr bwMode="auto">
          <a:xfrm>
            <a:off x="6011863" y="1708150"/>
            <a:ext cx="1333500" cy="750888"/>
          </a:xfrm>
          <a:prstGeom prst="rect">
            <a:avLst/>
          </a:prstGeom>
          <a:noFill/>
          <a:ln w="9525">
            <a:noFill/>
            <a:miter lim="800000"/>
            <a:headEnd/>
            <a:tailEnd/>
          </a:ln>
        </p:spPr>
      </p:pic>
      <p:pic>
        <p:nvPicPr>
          <p:cNvPr id="2055" name="Picture 6" descr="https://lh3.googleusercontent.com/-4OqZ4Su0VCk/UHre0GiMqkI/AAAAAAAAR2w/eGXXd-AIRYE/s177/abelha1.gif"/>
          <p:cNvPicPr>
            <a:picLocks noChangeAspect="1" noChangeArrowheads="1" noCrop="1"/>
          </p:cNvPicPr>
          <p:nvPr/>
        </p:nvPicPr>
        <p:blipFill>
          <a:blip r:embed="rId4"/>
          <a:srcRect/>
          <a:stretch>
            <a:fillRect/>
          </a:stretch>
        </p:blipFill>
        <p:spPr bwMode="auto">
          <a:xfrm>
            <a:off x="468313" y="790575"/>
            <a:ext cx="790575" cy="665163"/>
          </a:xfrm>
          <a:prstGeom prst="rect">
            <a:avLst/>
          </a:prstGeom>
          <a:noFill/>
          <a:ln w="9525">
            <a:noFill/>
            <a:miter lim="800000"/>
            <a:headEnd/>
            <a:tailEnd/>
          </a:ln>
        </p:spPr>
      </p:pic>
    </p:spTree>
  </p:cSld>
  <p:clrMapOvr>
    <a:masterClrMapping/>
  </p:clrMapOvr>
  <p:transition spd="slow">
    <p:zoom/>
    <p:sndAc>
      <p:stSnd loop="1">
        <p:snd r:embed="rId2" name="09 Faixa 9.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4" name="Rectangle 3"/>
          <p:cNvGrpSpPr>
            <a:grpSpLocks/>
          </p:cNvGrpSpPr>
          <p:nvPr/>
        </p:nvGrpSpPr>
        <p:grpSpPr bwMode="auto">
          <a:xfrm>
            <a:off x="103188" y="92075"/>
            <a:ext cx="8955087" cy="2438400"/>
            <a:chOff x="65" y="77"/>
            <a:chExt cx="5641" cy="2047"/>
          </a:xfrm>
        </p:grpSpPr>
        <p:pic>
          <p:nvPicPr>
            <p:cNvPr id="3080" name="Rectangle 3"/>
            <p:cNvPicPr>
              <a:picLocks noChangeArrowheads="1"/>
            </p:cNvPicPr>
            <p:nvPr/>
          </p:nvPicPr>
          <p:blipFill>
            <a:blip r:embed="rId2"/>
            <a:srcRect/>
            <a:stretch>
              <a:fillRect/>
            </a:stretch>
          </p:blipFill>
          <p:spPr bwMode="auto">
            <a:xfrm>
              <a:off x="65" y="77"/>
              <a:ext cx="5641" cy="2047"/>
            </a:xfrm>
            <a:prstGeom prst="rect">
              <a:avLst/>
            </a:prstGeom>
            <a:noFill/>
            <a:ln w="9525">
              <a:noFill/>
              <a:miter lim="800000"/>
              <a:headEnd/>
              <a:tailEnd/>
            </a:ln>
          </p:spPr>
        </p:pic>
        <p:sp>
          <p:nvSpPr>
            <p:cNvPr id="3081" name="Text Box 2"/>
            <p:cNvSpPr txBox="1">
              <a:spLocks noChangeArrowheads="1"/>
            </p:cNvSpPr>
            <p:nvPr/>
          </p:nvSpPr>
          <p:spPr bwMode="auto">
            <a:xfrm>
              <a:off x="76" y="90"/>
              <a:ext cx="5622" cy="2025"/>
            </a:xfrm>
            <a:prstGeom prst="rect">
              <a:avLst/>
            </a:prstGeom>
            <a:noFill/>
            <a:ln w="9525">
              <a:noFill/>
              <a:miter lim="800000"/>
              <a:headEnd/>
              <a:tailEnd/>
            </a:ln>
          </p:spPr>
          <p:txBody>
            <a:bodyPr wrap="none" anchor="ctr"/>
            <a:lstStyle/>
            <a:p>
              <a:endParaRPr lang="es-ES" altLang="es-ES"/>
            </a:p>
          </p:txBody>
        </p:sp>
      </p:grpSp>
      <p:grpSp>
        <p:nvGrpSpPr>
          <p:cNvPr id="3075" name="Rectangle 3"/>
          <p:cNvGrpSpPr>
            <a:grpSpLocks/>
          </p:cNvGrpSpPr>
          <p:nvPr/>
        </p:nvGrpSpPr>
        <p:grpSpPr bwMode="auto">
          <a:xfrm>
            <a:off x="92075" y="2613025"/>
            <a:ext cx="8929688" cy="2438400"/>
            <a:chOff x="58" y="2193"/>
            <a:chExt cx="5625" cy="2046"/>
          </a:xfrm>
        </p:grpSpPr>
        <p:pic>
          <p:nvPicPr>
            <p:cNvPr id="3078" name="Rectangle 3"/>
            <p:cNvPicPr>
              <a:picLocks noChangeArrowheads="1"/>
            </p:cNvPicPr>
            <p:nvPr/>
          </p:nvPicPr>
          <p:blipFill>
            <a:blip r:embed="rId3"/>
            <a:srcRect/>
            <a:stretch>
              <a:fillRect/>
            </a:stretch>
          </p:blipFill>
          <p:spPr bwMode="auto">
            <a:xfrm>
              <a:off x="58" y="2193"/>
              <a:ext cx="5625" cy="2046"/>
            </a:xfrm>
            <a:prstGeom prst="rect">
              <a:avLst/>
            </a:prstGeom>
            <a:noFill/>
            <a:ln w="9525">
              <a:noFill/>
              <a:miter lim="800000"/>
              <a:headEnd/>
              <a:tailEnd/>
            </a:ln>
          </p:spPr>
        </p:pic>
        <p:sp>
          <p:nvSpPr>
            <p:cNvPr id="3079" name="Text Box 5"/>
            <p:cNvSpPr txBox="1">
              <a:spLocks noChangeArrowheads="1"/>
            </p:cNvSpPr>
            <p:nvPr/>
          </p:nvSpPr>
          <p:spPr bwMode="auto">
            <a:xfrm>
              <a:off x="69" y="2205"/>
              <a:ext cx="5607" cy="2025"/>
            </a:xfrm>
            <a:prstGeom prst="rect">
              <a:avLst/>
            </a:prstGeom>
            <a:noFill/>
            <a:ln w="9525">
              <a:noFill/>
              <a:miter lim="800000"/>
              <a:headEnd/>
              <a:tailEnd/>
            </a:ln>
          </p:spPr>
          <p:txBody>
            <a:bodyPr wrap="none" anchor="ctr"/>
            <a:lstStyle/>
            <a:p>
              <a:endParaRPr lang="es-ES" altLang="es-ES"/>
            </a:p>
          </p:txBody>
        </p:sp>
      </p:grpSp>
      <p:sp>
        <p:nvSpPr>
          <p:cNvPr id="3076" name="CaixaDeTexto 6"/>
          <p:cNvSpPr txBox="1">
            <a:spLocks noChangeArrowheads="1"/>
          </p:cNvSpPr>
          <p:nvPr/>
        </p:nvSpPr>
        <p:spPr bwMode="auto">
          <a:xfrm>
            <a:off x="214313" y="87313"/>
            <a:ext cx="8715375" cy="2006600"/>
          </a:xfrm>
          <a:prstGeom prst="rect">
            <a:avLst/>
          </a:prstGeom>
          <a:noFill/>
          <a:ln w="9525">
            <a:noFill/>
            <a:miter lim="800000"/>
            <a:headEnd/>
            <a:tailEnd/>
          </a:ln>
        </p:spPr>
        <p:txBody>
          <a:bodyPr>
            <a:spAutoFit/>
          </a:bodyPr>
          <a:lstStyle/>
          <a:p>
            <a:pPr algn="just"/>
            <a:r>
              <a:rPr lang="pt-BR" altLang="es-ES" sz="1400" b="1">
                <a:latin typeface="Times New Roman" pitchFamily="18" charset="0"/>
                <a:cs typeface="Times New Roman" pitchFamily="18" charset="0"/>
              </a:rPr>
              <a:t>Duas vezes por ano, os caçadores de mel do Nepal, os Gurung, sobem até a base de falésias, no centro do país, para recolher o mel. Eles usam as mesmas ferramentas que os seus antepassados ​​usavam, como escadas de cordas tecidas à mão e as longas varas de bambu afiadas que usam para cortar as colmeias cheias de mel. Na base da montanha, eles acendem fogueiras que, por causa da fumaça, fazem as abelhas, Apis laboriosa, as maiores abelhas do mundo, saírem de suas colmeias, podendo assim recolher as colmeias. Eles escalam alturas de mais de 70 metros, sem sofisticados equipamentos de segurança para chegar à abelha Himalaia. Enquanto um dos homens sobe para derrubar a colmeia com uma vara, segurando-se apenas na escada de corda, os outros ficam no chão para coletá-la. A prática, porém, torna-se cada vez mais rara à medida que as abelhas se aproximam da extinção.</a:t>
            </a:r>
          </a:p>
        </p:txBody>
      </p:sp>
      <p:sp>
        <p:nvSpPr>
          <p:cNvPr id="3077" name="6 Rectángulo"/>
          <p:cNvSpPr>
            <a:spLocks noChangeArrowheads="1"/>
          </p:cNvSpPr>
          <p:nvPr/>
        </p:nvSpPr>
        <p:spPr bwMode="auto">
          <a:xfrm>
            <a:off x="179388" y="2646363"/>
            <a:ext cx="8713787" cy="2038350"/>
          </a:xfrm>
          <a:prstGeom prst="rect">
            <a:avLst/>
          </a:prstGeom>
          <a:noFill/>
          <a:ln w="9525">
            <a:noFill/>
            <a:miter lim="800000"/>
            <a:headEnd/>
            <a:tailEnd/>
          </a:ln>
        </p:spPr>
        <p:txBody>
          <a:bodyPr>
            <a:spAutoFit/>
          </a:bodyPr>
          <a:lstStyle/>
          <a:p>
            <a:endParaRPr lang="es-ES" altLang="es-ES" sz="1600" b="1"/>
          </a:p>
          <a:p>
            <a:r>
              <a:rPr lang="es-ES" altLang="es-ES" sz="1400" b="1"/>
              <a:t>Dos veces al año, los cazadores de miel en Nepal, los Gurung, suben a la base de los acantilados en el centro del país, para recoger la miel. Ellos usan las mismas herramientas que utilizaban sus antepasados, como escaleras de cuerdas tejidas a mano o las largas cañas de bambú afiladas que utilizan para cortar las colmenas llenas de miel. En la montaña,  encienden hogueras que, debido al humo, hacen que las abejas, Apis laboriosa, la abeja más grande en el mundo, abandonen sus colmenas y por lo tanto pueden recoger las colmenas. Suben alturas de más de 70 metros, sin sofisticados equipos de seguridad para llegar a la abeja Himalaya. Mientras que uno de los hombres sube para derrumbar la colmena con una vara, sujeto únicamente por la escalera de cuerda, los demás están en el suelo para recogerla. La práctica, sin embargo, se hace cada vez más rara ya que las abejas se acercan a la extinción.</a:t>
            </a:r>
          </a:p>
        </p:txBody>
      </p:sp>
    </p:spTree>
  </p:cSld>
  <p:clrMapOvr>
    <a:masterClrMapping/>
  </p:clrMapOvr>
  <p:transition spd="slow">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www.qualviagem.com.br/wp-content/uploads/2015/05/iStock_000015474881_Medium.jpg"/>
          <p:cNvPicPr>
            <a:picLocks noChangeAspect="1" noChangeArrowheads="1"/>
          </p:cNvPicPr>
          <p:nvPr/>
        </p:nvPicPr>
        <p:blipFill>
          <a:blip r:embed="rId2"/>
          <a:srcRect/>
          <a:stretch>
            <a:fillRect/>
          </a:stretch>
        </p:blipFill>
        <p:spPr bwMode="auto">
          <a:xfrm>
            <a:off x="0" y="0"/>
            <a:ext cx="9144000" cy="5148263"/>
          </a:xfrm>
          <a:prstGeom prst="rect">
            <a:avLst/>
          </a:prstGeom>
          <a:noFill/>
          <a:ln w="9525">
            <a:noFill/>
            <a:miter lim="800000"/>
            <a:headEnd/>
            <a:tailEnd/>
          </a:ln>
        </p:spPr>
      </p:pic>
      <p:sp>
        <p:nvSpPr>
          <p:cNvPr id="3" name="Retângulo 2"/>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slow">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3" descr="C:\Users\GUALTER\Downloads\Imagem1.jpg"/>
          <p:cNvPicPr>
            <a:picLocks noChangeAspect="1" noChangeArrowheads="1"/>
          </p:cNvPicPr>
          <p:nvPr/>
        </p:nvPicPr>
        <p:blipFill>
          <a:blip r:embed="rId2"/>
          <a:srcRect/>
          <a:stretch>
            <a:fillRect/>
          </a:stretch>
        </p:blipFill>
        <p:spPr bwMode="auto">
          <a:xfrm>
            <a:off x="-6350" y="-4763"/>
            <a:ext cx="9156700" cy="5157788"/>
          </a:xfrm>
          <a:prstGeom prst="rect">
            <a:avLst/>
          </a:prstGeom>
          <a:noFill/>
          <a:ln w="9525">
            <a:noFill/>
            <a:miter lim="800000"/>
            <a:headEnd/>
            <a:tailEnd/>
          </a:ln>
        </p:spPr>
      </p:pic>
      <p:sp>
        <p:nvSpPr>
          <p:cNvPr id="3" name="Retângulo 2"/>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slow">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alfanumerico.net/wp-content/uploads/2013/10/DSC_9051.jpg"/>
          <p:cNvPicPr>
            <a:picLocks noChangeAspect="1" noChangeArrowheads="1"/>
          </p:cNvPicPr>
          <p:nvPr/>
        </p:nvPicPr>
        <p:blipFill>
          <a:blip r:embed="rId2"/>
          <a:srcRect/>
          <a:stretch>
            <a:fillRect/>
          </a:stretch>
        </p:blipFill>
        <p:spPr bwMode="auto">
          <a:xfrm>
            <a:off x="0" y="0"/>
            <a:ext cx="9144000" cy="5148263"/>
          </a:xfrm>
          <a:prstGeom prst="rect">
            <a:avLst/>
          </a:prstGeom>
          <a:noFill/>
          <a:ln w="9525">
            <a:noFill/>
            <a:miter lim="800000"/>
            <a:headEnd/>
            <a:tailEnd/>
          </a:ln>
        </p:spPr>
      </p:pic>
      <p:sp>
        <p:nvSpPr>
          <p:cNvPr id="3" name="Retângulo 2"/>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slow">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zuzutop.com/wp-content/uploads/2010/11/Hunters-honey-22-.jpg"/>
          <p:cNvPicPr>
            <a:picLocks noChangeAspect="1" noChangeArrowheads="1"/>
          </p:cNvPicPr>
          <p:nvPr/>
        </p:nvPicPr>
        <p:blipFill>
          <a:blip r:embed="rId2"/>
          <a:srcRect/>
          <a:stretch>
            <a:fillRect/>
          </a:stretch>
        </p:blipFill>
        <p:spPr bwMode="auto">
          <a:xfrm>
            <a:off x="-180975" y="34925"/>
            <a:ext cx="9144000" cy="5148263"/>
          </a:xfrm>
          <a:prstGeom prst="rect">
            <a:avLst/>
          </a:prstGeom>
          <a:noFill/>
          <a:ln w="9525">
            <a:noFill/>
            <a:miter lim="800000"/>
            <a:headEnd/>
            <a:tailEnd/>
          </a:ln>
        </p:spPr>
      </p:pic>
      <p:sp>
        <p:nvSpPr>
          <p:cNvPr id="3" name="Retângulo 2"/>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slow">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zuzutop.com/wp-content/uploads/2010/11/Hunters-honey-26-.jpg"/>
          <p:cNvPicPr>
            <a:picLocks noChangeAspect="1" noChangeArrowheads="1"/>
          </p:cNvPicPr>
          <p:nvPr/>
        </p:nvPicPr>
        <p:blipFill>
          <a:blip r:embed="rId2"/>
          <a:srcRect/>
          <a:stretch>
            <a:fillRect/>
          </a:stretch>
        </p:blipFill>
        <p:spPr bwMode="auto">
          <a:xfrm>
            <a:off x="0" y="0"/>
            <a:ext cx="9144000" cy="5148263"/>
          </a:xfrm>
          <a:prstGeom prst="rect">
            <a:avLst/>
          </a:prstGeom>
          <a:noFill/>
          <a:ln w="9525">
            <a:noFill/>
            <a:miter lim="800000"/>
            <a:headEnd/>
            <a:tailEnd/>
          </a:ln>
        </p:spPr>
      </p:pic>
      <p:sp>
        <p:nvSpPr>
          <p:cNvPr id="3" name="Retângulo 2"/>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slow">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1.bp.blogspot.com/-9kgm-w6-X8w/UbqDe1o8ymI/AAAAAAAAT_g/SpOD2rn2VrE/s1600/333333333333.jpg"/>
          <p:cNvPicPr>
            <a:picLocks noChangeAspect="1" noChangeArrowheads="1"/>
          </p:cNvPicPr>
          <p:nvPr/>
        </p:nvPicPr>
        <p:blipFill>
          <a:blip r:embed="rId2"/>
          <a:srcRect/>
          <a:stretch>
            <a:fillRect/>
          </a:stretch>
        </p:blipFill>
        <p:spPr bwMode="auto">
          <a:xfrm>
            <a:off x="0" y="0"/>
            <a:ext cx="9144000" cy="5148263"/>
          </a:xfrm>
          <a:prstGeom prst="rect">
            <a:avLst/>
          </a:prstGeom>
          <a:noFill/>
          <a:ln w="9525">
            <a:noFill/>
            <a:miter lim="800000"/>
            <a:headEnd/>
            <a:tailEnd/>
          </a:ln>
        </p:spPr>
      </p:pic>
      <p:sp>
        <p:nvSpPr>
          <p:cNvPr id="3" name="Retângulo 2"/>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slow">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unters honey (13) []"/>
          <p:cNvPicPr>
            <a:picLocks noChangeAspect="1" noChangeArrowheads="1"/>
          </p:cNvPicPr>
          <p:nvPr/>
        </p:nvPicPr>
        <p:blipFill>
          <a:blip r:embed="rId2"/>
          <a:srcRect/>
          <a:stretch>
            <a:fillRect/>
          </a:stretch>
        </p:blipFill>
        <p:spPr bwMode="auto">
          <a:xfrm>
            <a:off x="0" y="0"/>
            <a:ext cx="4572000" cy="5148263"/>
          </a:xfrm>
          <a:prstGeom prst="rect">
            <a:avLst/>
          </a:prstGeom>
          <a:noFill/>
          <a:ln w="9525">
            <a:noFill/>
            <a:miter lim="800000"/>
            <a:headEnd/>
            <a:tailEnd/>
          </a:ln>
        </p:spPr>
      </p:pic>
      <p:pic>
        <p:nvPicPr>
          <p:cNvPr id="10243" name="Picture 2" descr="http://zuzutop.com/wp-content/uploads/2010/11/Hunters-honey-23-.jpg"/>
          <p:cNvPicPr>
            <a:picLocks noChangeAspect="1" noChangeArrowheads="1"/>
          </p:cNvPicPr>
          <p:nvPr/>
        </p:nvPicPr>
        <p:blipFill>
          <a:blip r:embed="rId3"/>
          <a:srcRect/>
          <a:stretch>
            <a:fillRect/>
          </a:stretch>
        </p:blipFill>
        <p:spPr bwMode="auto">
          <a:xfrm>
            <a:off x="4643438" y="0"/>
            <a:ext cx="4500562" cy="5148263"/>
          </a:xfrm>
          <a:prstGeom prst="rect">
            <a:avLst/>
          </a:prstGeom>
          <a:noFill/>
          <a:ln w="9525">
            <a:noFill/>
            <a:miter lim="800000"/>
            <a:headEnd/>
            <a:tailEnd/>
          </a:ln>
        </p:spPr>
      </p:pic>
      <p:sp>
        <p:nvSpPr>
          <p:cNvPr id="4" name="Retângulo 3"/>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0242"/>
                                        </p:tgtEl>
                                        <p:attrNameLst>
                                          <p:attrName>style.visibility</p:attrName>
                                        </p:attrNameLst>
                                      </p:cBhvr>
                                      <p:to>
                                        <p:strVal val="visible"/>
                                      </p:to>
                                    </p:set>
                                    <p:anim calcmode="lin" valueType="num">
                                      <p:cBhvr additive="base">
                                        <p:cTn id="7" dur="2000" fill="hold"/>
                                        <p:tgtEl>
                                          <p:spTgt spid="10242"/>
                                        </p:tgtEl>
                                        <p:attrNameLst>
                                          <p:attrName>ppt_x</p:attrName>
                                        </p:attrNameLst>
                                      </p:cBhvr>
                                      <p:tavLst>
                                        <p:tav tm="0">
                                          <p:val>
                                            <p:strVal val="0-#ppt_w/2"/>
                                          </p:val>
                                        </p:tav>
                                        <p:tav tm="100000">
                                          <p:val>
                                            <p:strVal val="#ppt_x"/>
                                          </p:val>
                                        </p:tav>
                                      </p:tavLst>
                                    </p:anim>
                                    <p:anim calcmode="lin" valueType="num">
                                      <p:cBhvr additive="base">
                                        <p:cTn id="8" dur="2000" fill="hold"/>
                                        <p:tgtEl>
                                          <p:spTgt spid="10242"/>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nodeType="clickEffect">
                                  <p:stCondLst>
                                    <p:cond delay="0"/>
                                  </p:stCondLst>
                                  <p:childTnLst>
                                    <p:set>
                                      <p:cBhvr>
                                        <p:cTn id="12" dur="1" fill="hold">
                                          <p:stCondLst>
                                            <p:cond delay="0"/>
                                          </p:stCondLst>
                                        </p:cTn>
                                        <p:tgtEl>
                                          <p:spTgt spid="10243"/>
                                        </p:tgtEl>
                                        <p:attrNameLst>
                                          <p:attrName>style.visibility</p:attrName>
                                        </p:attrNameLst>
                                      </p:cBhvr>
                                      <p:to>
                                        <p:strVal val="visible"/>
                                      </p:to>
                                    </p:set>
                                    <p:animEffect transition="in" filter="fade">
                                      <p:cBhvr>
                                        <p:cTn id="13" dur="2000"/>
                                        <p:tgtEl>
                                          <p:spTgt spid="10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zuzutop.com/wp-content/uploads/2010/11/Hunters-honey-18-.jpg"/>
          <p:cNvPicPr>
            <a:picLocks noChangeAspect="1" noChangeArrowheads="1"/>
          </p:cNvPicPr>
          <p:nvPr/>
        </p:nvPicPr>
        <p:blipFill>
          <a:blip r:embed="rId2"/>
          <a:srcRect/>
          <a:stretch>
            <a:fillRect/>
          </a:stretch>
        </p:blipFill>
        <p:spPr bwMode="auto">
          <a:xfrm>
            <a:off x="0" y="0"/>
            <a:ext cx="9144000" cy="5148263"/>
          </a:xfrm>
          <a:prstGeom prst="rect">
            <a:avLst/>
          </a:prstGeom>
          <a:noFill/>
          <a:ln w="9525">
            <a:noFill/>
            <a:miter lim="800000"/>
            <a:headEnd/>
            <a:tailEnd/>
          </a:ln>
        </p:spPr>
      </p:pic>
      <p:sp>
        <p:nvSpPr>
          <p:cNvPr id="3" name="Retângulo 2"/>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slow">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2.bp.blogspot.com/-D8dRagkhTSY/UbqEMOzFtZI/AAAAAAAAT_w/HVpmuxNZNCE/s1600/3BBBBBBBBBBBBBB.jpg"/>
          <p:cNvPicPr>
            <a:picLocks noChangeAspect="1" noChangeArrowheads="1"/>
          </p:cNvPicPr>
          <p:nvPr/>
        </p:nvPicPr>
        <p:blipFill>
          <a:blip r:embed="rId2"/>
          <a:srcRect/>
          <a:stretch>
            <a:fillRect/>
          </a:stretch>
        </p:blipFill>
        <p:spPr bwMode="auto">
          <a:xfrm>
            <a:off x="12700" y="0"/>
            <a:ext cx="9144000" cy="5148263"/>
          </a:xfrm>
          <a:prstGeom prst="rect">
            <a:avLst/>
          </a:prstGeom>
          <a:noFill/>
          <a:ln w="9525">
            <a:noFill/>
            <a:miter lim="800000"/>
            <a:headEnd/>
            <a:tailEnd/>
          </a:ln>
        </p:spPr>
      </p:pic>
      <p:sp>
        <p:nvSpPr>
          <p:cNvPr id="3" name="Retângulo 2"/>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slow">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3" descr="C:\Users\GUALTER\Downloads\Imagem1.jpg"/>
          <p:cNvPicPr>
            <a:picLocks noChangeAspect="1" noChangeArrowheads="1"/>
          </p:cNvPicPr>
          <p:nvPr/>
        </p:nvPicPr>
        <p:blipFill>
          <a:blip r:embed="rId2"/>
          <a:srcRect/>
          <a:stretch>
            <a:fillRect/>
          </a:stretch>
        </p:blipFill>
        <p:spPr bwMode="auto">
          <a:xfrm>
            <a:off x="0" y="0"/>
            <a:ext cx="9144000" cy="5148263"/>
          </a:xfrm>
          <a:prstGeom prst="rect">
            <a:avLst/>
          </a:prstGeom>
          <a:noFill/>
          <a:ln w="9525">
            <a:noFill/>
            <a:miter lim="800000"/>
            <a:headEnd/>
            <a:tailEnd/>
          </a:ln>
        </p:spPr>
      </p:pic>
      <p:sp>
        <p:nvSpPr>
          <p:cNvPr id="3" name="Retângulo 2"/>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slow">
    <p:zo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3" descr="C:\Users\laercio\Downloads\Imagem1.jpg"/>
          <p:cNvPicPr>
            <a:picLocks noChangeAspect="1" noChangeArrowheads="1"/>
          </p:cNvPicPr>
          <p:nvPr/>
        </p:nvPicPr>
        <p:blipFill>
          <a:blip r:embed="rId2"/>
          <a:srcRect/>
          <a:stretch>
            <a:fillRect/>
          </a:stretch>
        </p:blipFill>
        <p:spPr bwMode="auto">
          <a:xfrm>
            <a:off x="0" y="3175"/>
            <a:ext cx="9144000" cy="5145088"/>
          </a:xfrm>
          <a:prstGeom prst="rect">
            <a:avLst/>
          </a:prstGeom>
          <a:noFill/>
          <a:ln w="9525">
            <a:noFill/>
            <a:miter lim="800000"/>
            <a:headEnd/>
            <a:tailEnd/>
          </a:ln>
        </p:spPr>
      </p:pic>
      <p:sp>
        <p:nvSpPr>
          <p:cNvPr id="3" name="Retângulo 2"/>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slow">
    <p:zo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oney-hunters-andrew-newey-3"/>
          <p:cNvPicPr>
            <a:picLocks noChangeAspect="1" noChangeArrowheads="1"/>
          </p:cNvPicPr>
          <p:nvPr/>
        </p:nvPicPr>
        <p:blipFill>
          <a:blip r:embed="rId2"/>
          <a:srcRect/>
          <a:stretch>
            <a:fillRect/>
          </a:stretch>
        </p:blipFill>
        <p:spPr bwMode="auto">
          <a:xfrm>
            <a:off x="0" y="0"/>
            <a:ext cx="9144000" cy="5133975"/>
          </a:xfrm>
          <a:prstGeom prst="rect">
            <a:avLst/>
          </a:prstGeom>
          <a:noFill/>
          <a:ln w="9525">
            <a:noFill/>
            <a:miter lim="800000"/>
            <a:headEnd/>
            <a:tailEnd/>
          </a:ln>
        </p:spPr>
      </p:pic>
      <p:sp>
        <p:nvSpPr>
          <p:cNvPr id="3" name="Retângulo 2"/>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slow">
    <p:zo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3.bp.blogspot.com/-4hGS-8IwjDU/U51-SYFMI2I/AAAAAAAAfcA/gbtZM3NrKb4/s1600/Honey-Hunters-mel-Nepal-Newey-00.jpg"/>
          <p:cNvPicPr>
            <a:picLocks noChangeAspect="1" noChangeArrowheads="1"/>
          </p:cNvPicPr>
          <p:nvPr/>
        </p:nvPicPr>
        <p:blipFill>
          <a:blip r:embed="rId2"/>
          <a:srcRect/>
          <a:stretch>
            <a:fillRect/>
          </a:stretch>
        </p:blipFill>
        <p:spPr bwMode="auto">
          <a:xfrm>
            <a:off x="0" y="0"/>
            <a:ext cx="9144000" cy="5148263"/>
          </a:xfrm>
          <a:prstGeom prst="rect">
            <a:avLst/>
          </a:prstGeom>
          <a:noFill/>
          <a:ln w="9525">
            <a:noFill/>
            <a:miter lim="800000"/>
            <a:headEnd/>
            <a:tailEnd/>
          </a:ln>
        </p:spPr>
      </p:pic>
      <p:sp>
        <p:nvSpPr>
          <p:cNvPr id="3" name="Retângulo 2"/>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slow">
    <p:zo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3" descr="C:\Users\laercio\Downloads\Imagem1.jpg"/>
          <p:cNvPicPr>
            <a:picLocks noChangeAspect="1" noChangeArrowheads="1"/>
          </p:cNvPicPr>
          <p:nvPr/>
        </p:nvPicPr>
        <p:blipFill>
          <a:blip r:embed="rId2"/>
          <a:srcRect/>
          <a:stretch>
            <a:fillRect/>
          </a:stretch>
        </p:blipFill>
        <p:spPr bwMode="auto">
          <a:xfrm>
            <a:off x="0" y="12700"/>
            <a:ext cx="9144000" cy="5135563"/>
          </a:xfrm>
          <a:prstGeom prst="rect">
            <a:avLst/>
          </a:prstGeom>
          <a:noFill/>
          <a:ln w="9525">
            <a:noFill/>
            <a:miter lim="800000"/>
            <a:headEnd/>
            <a:tailEnd/>
          </a:ln>
        </p:spPr>
      </p:pic>
      <p:sp>
        <p:nvSpPr>
          <p:cNvPr id="3" name="Retângulo 2"/>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slow">
    <p:zo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oney-hunters-andrew-newey-4"/>
          <p:cNvPicPr>
            <a:picLocks noChangeAspect="1" noChangeArrowheads="1"/>
          </p:cNvPicPr>
          <p:nvPr/>
        </p:nvPicPr>
        <p:blipFill>
          <a:blip r:embed="rId2"/>
          <a:srcRect/>
          <a:stretch>
            <a:fillRect/>
          </a:stretch>
        </p:blipFill>
        <p:spPr bwMode="auto">
          <a:xfrm>
            <a:off x="-4763" y="0"/>
            <a:ext cx="9148763" cy="5145088"/>
          </a:xfrm>
          <a:prstGeom prst="rect">
            <a:avLst/>
          </a:prstGeom>
          <a:noFill/>
          <a:ln w="9525">
            <a:noFill/>
            <a:miter lim="800000"/>
            <a:headEnd/>
            <a:tailEnd/>
          </a:ln>
        </p:spPr>
      </p:pic>
      <p:sp>
        <p:nvSpPr>
          <p:cNvPr id="3" name="Retângulo 2"/>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slow">
    <p:zo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i834.photobucket.com/albums/zz268/fotoslamenza/galeria/gurung/29_evhon-11.jpg"/>
          <p:cNvPicPr>
            <a:picLocks noChangeAspect="1" noChangeArrowheads="1"/>
          </p:cNvPicPr>
          <p:nvPr/>
        </p:nvPicPr>
        <p:blipFill>
          <a:blip r:embed="rId2"/>
          <a:srcRect/>
          <a:stretch>
            <a:fillRect/>
          </a:stretch>
        </p:blipFill>
        <p:spPr bwMode="auto">
          <a:xfrm>
            <a:off x="0" y="0"/>
            <a:ext cx="4572000" cy="5148263"/>
          </a:xfrm>
          <a:prstGeom prst="rect">
            <a:avLst/>
          </a:prstGeom>
          <a:noFill/>
          <a:ln w="9525">
            <a:noFill/>
            <a:miter lim="800000"/>
            <a:headEnd/>
            <a:tailEnd/>
          </a:ln>
        </p:spPr>
      </p:pic>
      <p:pic>
        <p:nvPicPr>
          <p:cNvPr id="33795" name="Picture 4" descr="http://i834.photobucket.com/albums/zz268/fotoslamenza/galeria/gurung/29_evhon-14.jpg"/>
          <p:cNvPicPr>
            <a:picLocks noChangeAspect="1" noChangeArrowheads="1"/>
          </p:cNvPicPr>
          <p:nvPr/>
        </p:nvPicPr>
        <p:blipFill>
          <a:blip r:embed="rId3"/>
          <a:srcRect/>
          <a:stretch>
            <a:fillRect/>
          </a:stretch>
        </p:blipFill>
        <p:spPr bwMode="auto">
          <a:xfrm>
            <a:off x="4643438" y="0"/>
            <a:ext cx="4500562" cy="5148263"/>
          </a:xfrm>
          <a:prstGeom prst="rect">
            <a:avLst/>
          </a:prstGeom>
          <a:noFill/>
          <a:ln w="9525">
            <a:noFill/>
            <a:miter lim="800000"/>
            <a:headEnd/>
            <a:tailEnd/>
          </a:ln>
        </p:spPr>
      </p:pic>
      <p:sp>
        <p:nvSpPr>
          <p:cNvPr id="4" name="Retângulo 3"/>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nodeType="clickEffect">
                                  <p:stCondLst>
                                    <p:cond delay="0"/>
                                  </p:stCondLst>
                                  <p:childTnLst>
                                    <p:set>
                                      <p:cBhvr>
                                        <p:cTn id="6" dur="1" fill="hold">
                                          <p:stCondLst>
                                            <p:cond delay="0"/>
                                          </p:stCondLst>
                                        </p:cTn>
                                        <p:tgtEl>
                                          <p:spTgt spid="33794"/>
                                        </p:tgtEl>
                                        <p:attrNameLst>
                                          <p:attrName>style.visibility</p:attrName>
                                        </p:attrNameLst>
                                      </p:cBhvr>
                                      <p:to>
                                        <p:strVal val="visible"/>
                                      </p:to>
                                    </p:set>
                                    <p:animEffect transition="in" filter="wedge">
                                      <p:cBhvr>
                                        <p:cTn id="7" dur="2000"/>
                                        <p:tgtEl>
                                          <p:spTgt spid="3379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4" presetClass="entr" presetSubtype="10" fill="hold" nodeType="clickEffect">
                                  <p:stCondLst>
                                    <p:cond delay="0"/>
                                  </p:stCondLst>
                                  <p:childTnLst>
                                    <p:set>
                                      <p:cBhvr>
                                        <p:cTn id="11" dur="1" fill="hold">
                                          <p:stCondLst>
                                            <p:cond delay="0"/>
                                          </p:stCondLst>
                                        </p:cTn>
                                        <p:tgtEl>
                                          <p:spTgt spid="33795"/>
                                        </p:tgtEl>
                                        <p:attrNameLst>
                                          <p:attrName>style.visibility</p:attrName>
                                        </p:attrNameLst>
                                      </p:cBhvr>
                                      <p:to>
                                        <p:strVal val="visible"/>
                                      </p:to>
                                    </p:set>
                                    <p:animEffect transition="in" filter="randombar(horizontal)">
                                      <p:cBhvr>
                                        <p:cTn id="12" dur="2000"/>
                                        <p:tgtEl>
                                          <p:spTgt spid="337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1.bp.blogspot.com/-BbETvyQbW5U/UbqITvtrpsI/AAAAAAAAUB8/_rUCdB1N32Y/s1600/21.jpg"/>
          <p:cNvPicPr>
            <a:picLocks noChangeAspect="1" noChangeArrowheads="1"/>
          </p:cNvPicPr>
          <p:nvPr/>
        </p:nvPicPr>
        <p:blipFill>
          <a:blip r:embed="rId2"/>
          <a:srcRect/>
          <a:stretch>
            <a:fillRect/>
          </a:stretch>
        </p:blipFill>
        <p:spPr bwMode="auto">
          <a:xfrm>
            <a:off x="0" y="0"/>
            <a:ext cx="9144000" cy="5148263"/>
          </a:xfrm>
          <a:prstGeom prst="rect">
            <a:avLst/>
          </a:prstGeom>
          <a:noFill/>
          <a:ln w="9525">
            <a:noFill/>
            <a:miter lim="800000"/>
            <a:headEnd/>
            <a:tailEnd/>
          </a:ln>
        </p:spPr>
      </p:pic>
      <p:sp>
        <p:nvSpPr>
          <p:cNvPr id="3" name="Retângulo 2"/>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slow">
    <p:zo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2.bp.blogspot.com/-1oDmlPEPpOs/UbqD3QOemUI/AAAAAAAAT_o/91zxduX1_2Y/s1600/3AAAAAAAAAAAAAAAAAAAAAAAA.jpg"/>
          <p:cNvPicPr>
            <a:picLocks noChangeAspect="1" noChangeArrowheads="1"/>
          </p:cNvPicPr>
          <p:nvPr/>
        </p:nvPicPr>
        <p:blipFill>
          <a:blip r:embed="rId2"/>
          <a:srcRect/>
          <a:stretch>
            <a:fillRect/>
          </a:stretch>
        </p:blipFill>
        <p:spPr bwMode="auto">
          <a:xfrm>
            <a:off x="0" y="0"/>
            <a:ext cx="9144000" cy="5148263"/>
          </a:xfrm>
          <a:prstGeom prst="rect">
            <a:avLst/>
          </a:prstGeom>
          <a:noFill/>
          <a:ln w="9525">
            <a:noFill/>
            <a:miter lim="800000"/>
            <a:headEnd/>
            <a:tailEnd/>
          </a:ln>
        </p:spPr>
      </p:pic>
      <p:sp>
        <p:nvSpPr>
          <p:cNvPr id="3" name="Retângulo 2"/>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slow">
    <p:zo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misturaurbana.com/wp-content/uploads/2014/04/honey-hunters-andrew-newey-7-1.jpg"/>
          <p:cNvPicPr>
            <a:picLocks noChangeAspect="1" noChangeArrowheads="1"/>
          </p:cNvPicPr>
          <p:nvPr/>
        </p:nvPicPr>
        <p:blipFill>
          <a:blip r:embed="rId2"/>
          <a:srcRect/>
          <a:stretch>
            <a:fillRect/>
          </a:stretch>
        </p:blipFill>
        <p:spPr bwMode="auto">
          <a:xfrm>
            <a:off x="0" y="0"/>
            <a:ext cx="9144000" cy="5148263"/>
          </a:xfrm>
          <a:prstGeom prst="rect">
            <a:avLst/>
          </a:prstGeom>
          <a:noFill/>
          <a:ln w="9525">
            <a:noFill/>
            <a:miter lim="800000"/>
            <a:headEnd/>
            <a:tailEnd/>
          </a:ln>
        </p:spPr>
      </p:pic>
      <p:sp>
        <p:nvSpPr>
          <p:cNvPr id="3" name="Retângulo 2"/>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slow">
    <p:zo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oney-hunters-andrew-newey-9"/>
          <p:cNvPicPr>
            <a:picLocks noChangeAspect="1" noChangeArrowheads="1"/>
          </p:cNvPicPr>
          <p:nvPr/>
        </p:nvPicPr>
        <p:blipFill>
          <a:blip r:embed="rId2"/>
          <a:srcRect/>
          <a:stretch>
            <a:fillRect/>
          </a:stretch>
        </p:blipFill>
        <p:spPr bwMode="auto">
          <a:xfrm>
            <a:off x="0" y="0"/>
            <a:ext cx="9144000" cy="5148263"/>
          </a:xfrm>
          <a:prstGeom prst="rect">
            <a:avLst/>
          </a:prstGeom>
          <a:noFill/>
          <a:ln w="9525">
            <a:noFill/>
            <a:miter lim="800000"/>
            <a:headEnd/>
            <a:tailEnd/>
          </a:ln>
        </p:spPr>
      </p:pic>
      <p:sp>
        <p:nvSpPr>
          <p:cNvPr id="3" name="Retângulo 2"/>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slow">
    <p:zo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ttp://zuzutop.com/wp-content/uploads/2010/11/Hunters-honey-4-.jpg"/>
          <p:cNvPicPr>
            <a:picLocks noChangeAspect="1" noChangeArrowheads="1"/>
          </p:cNvPicPr>
          <p:nvPr/>
        </p:nvPicPr>
        <p:blipFill>
          <a:blip r:embed="rId2"/>
          <a:srcRect/>
          <a:stretch>
            <a:fillRect/>
          </a:stretch>
        </p:blipFill>
        <p:spPr bwMode="auto">
          <a:xfrm>
            <a:off x="0" y="0"/>
            <a:ext cx="9144000" cy="5148263"/>
          </a:xfrm>
          <a:prstGeom prst="rect">
            <a:avLst/>
          </a:prstGeom>
          <a:noFill/>
          <a:ln w="9525">
            <a:noFill/>
            <a:miter lim="800000"/>
            <a:headEnd/>
            <a:tailEnd/>
          </a:ln>
        </p:spPr>
      </p:pic>
      <p:sp>
        <p:nvSpPr>
          <p:cNvPr id="3" name="Retângulo 2"/>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slow">
    <p:zo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zuzutop.com/wp-content/uploads/2010/11/Hunters-honey-12-.jpg"/>
          <p:cNvPicPr>
            <a:picLocks noChangeAspect="1" noChangeArrowheads="1"/>
          </p:cNvPicPr>
          <p:nvPr/>
        </p:nvPicPr>
        <p:blipFill>
          <a:blip r:embed="rId2"/>
          <a:srcRect/>
          <a:stretch>
            <a:fillRect/>
          </a:stretch>
        </p:blipFill>
        <p:spPr bwMode="auto">
          <a:xfrm>
            <a:off x="0" y="0"/>
            <a:ext cx="9144000" cy="5148263"/>
          </a:xfrm>
          <a:prstGeom prst="rect">
            <a:avLst/>
          </a:prstGeom>
          <a:noFill/>
          <a:ln w="9525">
            <a:noFill/>
            <a:miter lim="800000"/>
            <a:headEnd/>
            <a:tailEnd/>
          </a:ln>
        </p:spPr>
      </p:pic>
      <p:sp>
        <p:nvSpPr>
          <p:cNvPr id="3" name="Retângulo 2"/>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slow">
    <p:zo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zuzutop.com/wp-content/uploads/2010/11/Hunters-honey-6-.jpg"/>
          <p:cNvPicPr>
            <a:picLocks noChangeAspect="1" noChangeArrowheads="1"/>
          </p:cNvPicPr>
          <p:nvPr/>
        </p:nvPicPr>
        <p:blipFill>
          <a:blip r:embed="rId2"/>
          <a:srcRect/>
          <a:stretch>
            <a:fillRect/>
          </a:stretch>
        </p:blipFill>
        <p:spPr bwMode="auto">
          <a:xfrm>
            <a:off x="0" y="0"/>
            <a:ext cx="9144000" cy="5148263"/>
          </a:xfrm>
          <a:prstGeom prst="rect">
            <a:avLst/>
          </a:prstGeom>
          <a:noFill/>
          <a:ln w="9525">
            <a:noFill/>
            <a:miter lim="800000"/>
            <a:headEnd/>
            <a:tailEnd/>
          </a:ln>
        </p:spPr>
      </p:pic>
      <p:sp>
        <p:nvSpPr>
          <p:cNvPr id="3" name="Retângulo 2"/>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slow">
    <p:zo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4" descr="C:\Users\GUALTER\Downloads\Imagem1.jpg"/>
          <p:cNvPicPr>
            <a:picLocks noChangeAspect="1" noChangeArrowheads="1"/>
          </p:cNvPicPr>
          <p:nvPr/>
        </p:nvPicPr>
        <p:blipFill>
          <a:blip r:embed="rId2"/>
          <a:srcRect/>
          <a:stretch>
            <a:fillRect/>
          </a:stretch>
        </p:blipFill>
        <p:spPr bwMode="auto">
          <a:xfrm>
            <a:off x="0" y="0"/>
            <a:ext cx="9144000" cy="5148263"/>
          </a:xfrm>
          <a:prstGeom prst="rect">
            <a:avLst/>
          </a:prstGeom>
          <a:noFill/>
          <a:ln w="9525">
            <a:noFill/>
            <a:miter lim="800000"/>
            <a:headEnd/>
            <a:tailEnd/>
          </a:ln>
        </p:spPr>
      </p:pic>
      <p:sp>
        <p:nvSpPr>
          <p:cNvPr id="3" name="Retângulo 2"/>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slow">
    <p:zo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http://s2.glbimg.com/JhEFVd6Asjk8uSzmjPWGoP5YfF0=/s.glbimg.com/og/rg/f/original/2016/02/17/planeta-extremo-1.png"/>
          <p:cNvPicPr>
            <a:picLocks noChangeAspect="1" noChangeArrowheads="1"/>
          </p:cNvPicPr>
          <p:nvPr/>
        </p:nvPicPr>
        <p:blipFill>
          <a:blip r:embed="rId2"/>
          <a:srcRect/>
          <a:stretch>
            <a:fillRect/>
          </a:stretch>
        </p:blipFill>
        <p:spPr bwMode="auto">
          <a:xfrm>
            <a:off x="0" y="0"/>
            <a:ext cx="9144000" cy="5148263"/>
          </a:xfrm>
          <a:prstGeom prst="rect">
            <a:avLst/>
          </a:prstGeom>
          <a:noFill/>
          <a:ln w="9525">
            <a:noFill/>
            <a:miter lim="800000"/>
            <a:headEnd/>
            <a:tailEnd/>
          </a:ln>
        </p:spPr>
      </p:pic>
      <p:sp>
        <p:nvSpPr>
          <p:cNvPr id="3" name="Retângulo 2"/>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slow">
    <p:zo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3" descr="C:\Users\GUALTER\Downloads\Imagem1.jpg"/>
          <p:cNvPicPr>
            <a:picLocks noChangeAspect="1" noChangeArrowheads="1"/>
          </p:cNvPicPr>
          <p:nvPr/>
        </p:nvPicPr>
        <p:blipFill>
          <a:blip r:embed="rId2"/>
          <a:srcRect/>
          <a:stretch>
            <a:fillRect/>
          </a:stretch>
        </p:blipFill>
        <p:spPr bwMode="auto">
          <a:xfrm>
            <a:off x="-7938" y="-6350"/>
            <a:ext cx="9161463" cy="5162550"/>
          </a:xfrm>
          <a:prstGeom prst="rect">
            <a:avLst/>
          </a:prstGeom>
          <a:noFill/>
          <a:ln w="9525">
            <a:noFill/>
            <a:miter lim="800000"/>
            <a:headEnd/>
            <a:tailEnd/>
          </a:ln>
        </p:spPr>
      </p:pic>
      <p:sp>
        <p:nvSpPr>
          <p:cNvPr id="3" name="Retângulo 2"/>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slow">
    <p:zo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honey-hunters-andrew-newey-8"/>
          <p:cNvPicPr>
            <a:picLocks noChangeAspect="1" noChangeArrowheads="1"/>
          </p:cNvPicPr>
          <p:nvPr/>
        </p:nvPicPr>
        <p:blipFill>
          <a:blip r:embed="rId2"/>
          <a:srcRect/>
          <a:stretch>
            <a:fillRect/>
          </a:stretch>
        </p:blipFill>
        <p:spPr bwMode="auto">
          <a:xfrm>
            <a:off x="0" y="0"/>
            <a:ext cx="9144000" cy="5130800"/>
          </a:xfrm>
          <a:prstGeom prst="rect">
            <a:avLst/>
          </a:prstGeom>
          <a:noFill/>
          <a:ln w="9525">
            <a:noFill/>
            <a:miter lim="800000"/>
            <a:headEnd/>
            <a:tailEnd/>
          </a:ln>
        </p:spPr>
      </p:pic>
      <p:sp>
        <p:nvSpPr>
          <p:cNvPr id="3" name="Retângulo 2"/>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slow">
    <p:zo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http://i834.photobucket.com/albums/zz268/fotoslamenza/galeria/gurung/29_evhon-8.jpg"/>
          <p:cNvPicPr>
            <a:picLocks noChangeAspect="1" noChangeArrowheads="1"/>
          </p:cNvPicPr>
          <p:nvPr/>
        </p:nvPicPr>
        <p:blipFill>
          <a:blip r:embed="rId2"/>
          <a:srcRect/>
          <a:stretch>
            <a:fillRect/>
          </a:stretch>
        </p:blipFill>
        <p:spPr bwMode="auto">
          <a:xfrm>
            <a:off x="0" y="0"/>
            <a:ext cx="9144000" cy="5148263"/>
          </a:xfrm>
          <a:prstGeom prst="rect">
            <a:avLst/>
          </a:prstGeom>
          <a:noFill/>
          <a:ln w="9525">
            <a:noFill/>
            <a:miter lim="800000"/>
            <a:headEnd/>
            <a:tailEnd/>
          </a:ln>
        </p:spPr>
      </p:pic>
      <p:sp>
        <p:nvSpPr>
          <p:cNvPr id="3" name="Retângulo 2"/>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slow">
    <p:zo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4" descr="http://2.bp.blogspot.com/-ijjm6T2_zxU/U5141QH6BxI/AAAAAAAAfbY/riXgmBxzZ9M/s1600/Honey-Hunters-mel-Nepal-Newey-06.jpg"/>
          <p:cNvPicPr>
            <a:picLocks noChangeAspect="1" noChangeArrowheads="1"/>
          </p:cNvPicPr>
          <p:nvPr/>
        </p:nvPicPr>
        <p:blipFill>
          <a:blip r:embed="rId2"/>
          <a:srcRect/>
          <a:stretch>
            <a:fillRect/>
          </a:stretch>
        </p:blipFill>
        <p:spPr bwMode="auto">
          <a:xfrm>
            <a:off x="-1588" y="0"/>
            <a:ext cx="4645026" cy="5138738"/>
          </a:xfrm>
          <a:prstGeom prst="rect">
            <a:avLst/>
          </a:prstGeom>
          <a:noFill/>
          <a:ln w="9525">
            <a:noFill/>
            <a:miter lim="800000"/>
            <a:headEnd/>
            <a:tailEnd/>
          </a:ln>
        </p:spPr>
      </p:pic>
      <p:pic>
        <p:nvPicPr>
          <p:cNvPr id="32771" name="Picture 4" descr="http://i834.photobucket.com/albums/zz268/fotoslamenza/galeria/gurung/29_evhon-6.jpg"/>
          <p:cNvPicPr>
            <a:picLocks noChangeAspect="1" noChangeArrowheads="1"/>
          </p:cNvPicPr>
          <p:nvPr/>
        </p:nvPicPr>
        <p:blipFill>
          <a:blip r:embed="rId3"/>
          <a:srcRect/>
          <a:stretch>
            <a:fillRect/>
          </a:stretch>
        </p:blipFill>
        <p:spPr bwMode="auto">
          <a:xfrm>
            <a:off x="4716463" y="0"/>
            <a:ext cx="4427537" cy="5148263"/>
          </a:xfrm>
          <a:prstGeom prst="rect">
            <a:avLst/>
          </a:prstGeom>
          <a:noFill/>
          <a:ln w="9525">
            <a:noFill/>
            <a:miter lim="800000"/>
            <a:headEnd/>
            <a:tailEnd/>
          </a:ln>
        </p:spPr>
      </p:pic>
      <p:sp>
        <p:nvSpPr>
          <p:cNvPr id="4" name="Retângulo 3"/>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2770"/>
                                        </p:tgtEl>
                                        <p:attrNameLst>
                                          <p:attrName>style.visibility</p:attrName>
                                        </p:attrNameLst>
                                      </p:cBhvr>
                                      <p:to>
                                        <p:strVal val="visible"/>
                                      </p:to>
                                    </p:set>
                                    <p:animEffect transition="in" filter="fade">
                                      <p:cBhvr>
                                        <p:cTn id="7" dur="2000"/>
                                        <p:tgtEl>
                                          <p:spTgt spid="3277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2" fill="hold" nodeType="clickEffect">
                                  <p:stCondLst>
                                    <p:cond delay="0"/>
                                  </p:stCondLst>
                                  <p:childTnLst>
                                    <p:set>
                                      <p:cBhvr>
                                        <p:cTn id="11" dur="1" fill="hold">
                                          <p:stCondLst>
                                            <p:cond delay="0"/>
                                          </p:stCondLst>
                                        </p:cTn>
                                        <p:tgtEl>
                                          <p:spTgt spid="32771"/>
                                        </p:tgtEl>
                                        <p:attrNameLst>
                                          <p:attrName>style.visibility</p:attrName>
                                        </p:attrNameLst>
                                      </p:cBhvr>
                                      <p:to>
                                        <p:strVal val="visible"/>
                                      </p:to>
                                    </p:set>
                                    <p:anim calcmode="lin" valueType="num">
                                      <p:cBhvr additive="base">
                                        <p:cTn id="12" dur="2000" fill="hold"/>
                                        <p:tgtEl>
                                          <p:spTgt spid="32771"/>
                                        </p:tgtEl>
                                        <p:attrNameLst>
                                          <p:attrName>ppt_x</p:attrName>
                                        </p:attrNameLst>
                                      </p:cBhvr>
                                      <p:tavLst>
                                        <p:tav tm="0">
                                          <p:val>
                                            <p:strVal val="1+#ppt_w/2"/>
                                          </p:val>
                                        </p:tav>
                                        <p:tav tm="100000">
                                          <p:val>
                                            <p:strVal val="#ppt_x"/>
                                          </p:val>
                                        </p:tav>
                                      </p:tavLst>
                                    </p:anim>
                                    <p:anim calcmode="lin" valueType="num">
                                      <p:cBhvr additive="base">
                                        <p:cTn id="13" dur="2000" fill="hold"/>
                                        <p:tgtEl>
                                          <p:spTgt spid="327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http://www.revistastatus.com.br/wp-content/uploads/2015/05/159.jpg"/>
          <p:cNvPicPr>
            <a:picLocks noChangeAspect="1" noChangeArrowheads="1"/>
          </p:cNvPicPr>
          <p:nvPr/>
        </p:nvPicPr>
        <p:blipFill>
          <a:blip r:embed="rId2"/>
          <a:srcRect/>
          <a:stretch>
            <a:fillRect/>
          </a:stretch>
        </p:blipFill>
        <p:spPr bwMode="auto">
          <a:xfrm>
            <a:off x="1403350" y="0"/>
            <a:ext cx="6264275" cy="5148263"/>
          </a:xfrm>
          <a:prstGeom prst="rect">
            <a:avLst/>
          </a:prstGeom>
          <a:noFill/>
          <a:ln w="9525">
            <a:noFill/>
            <a:miter lim="800000"/>
            <a:headEnd/>
            <a:tailEnd/>
          </a:ln>
        </p:spPr>
      </p:pic>
      <p:sp>
        <p:nvSpPr>
          <p:cNvPr id="3" name="Retângulo 2"/>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 presetClass="entr" presetSubtype="4" fill="hold" nodeType="clickEffect">
                                  <p:stCondLst>
                                    <p:cond delay="0"/>
                                  </p:stCondLst>
                                  <p:childTnLst>
                                    <p:set>
                                      <p:cBhvr>
                                        <p:cTn id="6" dur="1" fill="hold">
                                          <p:stCondLst>
                                            <p:cond delay="0"/>
                                          </p:stCondLst>
                                        </p:cTn>
                                        <p:tgtEl>
                                          <p:spTgt spid="34818"/>
                                        </p:tgtEl>
                                        <p:attrNameLst>
                                          <p:attrName>style.visibility</p:attrName>
                                        </p:attrNameLst>
                                      </p:cBhvr>
                                      <p:to>
                                        <p:strVal val="visible"/>
                                      </p:to>
                                    </p:set>
                                    <p:anim calcmode="lin" valueType="num">
                                      <p:cBhvr additive="base">
                                        <p:cTn id="7" dur="2000" fill="hold"/>
                                        <p:tgtEl>
                                          <p:spTgt spid="34818"/>
                                        </p:tgtEl>
                                        <p:attrNameLst>
                                          <p:attrName>ppt_x</p:attrName>
                                        </p:attrNameLst>
                                      </p:cBhvr>
                                      <p:tavLst>
                                        <p:tav tm="0">
                                          <p:val>
                                            <p:strVal val="#ppt_x"/>
                                          </p:val>
                                        </p:tav>
                                        <p:tav tm="100000">
                                          <p:val>
                                            <p:strVal val="#ppt_x"/>
                                          </p:val>
                                        </p:tav>
                                      </p:tavLst>
                                    </p:anim>
                                    <p:anim calcmode="lin" valueType="num">
                                      <p:cBhvr additive="base">
                                        <p:cTn id="8" dur="2000" fill="hold"/>
                                        <p:tgtEl>
                                          <p:spTgt spid="348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http://3.bp.blogspot.com/-P1aOzSslH_o/UbqF5JQtO_I/AAAAAAAAUAo/otuhPeMh7aw/s1600/12.jpg"/>
          <p:cNvPicPr>
            <a:picLocks noChangeAspect="1" noChangeArrowheads="1"/>
          </p:cNvPicPr>
          <p:nvPr/>
        </p:nvPicPr>
        <p:blipFill>
          <a:blip r:embed="rId2"/>
          <a:srcRect/>
          <a:stretch>
            <a:fillRect/>
          </a:stretch>
        </p:blipFill>
        <p:spPr bwMode="auto">
          <a:xfrm>
            <a:off x="0" y="0"/>
            <a:ext cx="9144000" cy="5148263"/>
          </a:xfrm>
          <a:prstGeom prst="rect">
            <a:avLst/>
          </a:prstGeom>
          <a:noFill/>
          <a:ln w="9525">
            <a:noFill/>
            <a:miter lim="800000"/>
            <a:headEnd/>
            <a:tailEnd/>
          </a:ln>
        </p:spPr>
      </p:pic>
      <p:sp>
        <p:nvSpPr>
          <p:cNvPr id="3" name="Retângulo 2"/>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slow">
    <p:zo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5" descr="http://i834.photobucket.com/albums/zz268/fotoslamenza/galeria/gurung/29_evhon-7.jpg"/>
          <p:cNvPicPr>
            <a:picLocks noChangeAspect="1" noChangeArrowheads="1"/>
          </p:cNvPicPr>
          <p:nvPr/>
        </p:nvPicPr>
        <p:blipFill>
          <a:blip r:embed="rId2"/>
          <a:srcRect/>
          <a:stretch>
            <a:fillRect/>
          </a:stretch>
        </p:blipFill>
        <p:spPr bwMode="auto">
          <a:xfrm>
            <a:off x="0" y="0"/>
            <a:ext cx="9144000" cy="5148263"/>
          </a:xfrm>
          <a:prstGeom prst="rect">
            <a:avLst/>
          </a:prstGeom>
          <a:noFill/>
          <a:ln w="9525">
            <a:noFill/>
            <a:miter lim="800000"/>
            <a:headEnd/>
            <a:tailEnd/>
          </a:ln>
        </p:spPr>
      </p:pic>
      <p:sp>
        <p:nvSpPr>
          <p:cNvPr id="4" name="Retângulo 3"/>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slow">
    <p:zo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honey-hunters-andrew-newey-5"/>
          <p:cNvPicPr>
            <a:picLocks noChangeAspect="1" noChangeArrowheads="1"/>
          </p:cNvPicPr>
          <p:nvPr/>
        </p:nvPicPr>
        <p:blipFill>
          <a:blip r:embed="rId2"/>
          <a:srcRect/>
          <a:stretch>
            <a:fillRect/>
          </a:stretch>
        </p:blipFill>
        <p:spPr bwMode="auto">
          <a:xfrm>
            <a:off x="0" y="0"/>
            <a:ext cx="9144000" cy="5145088"/>
          </a:xfrm>
          <a:prstGeom prst="rect">
            <a:avLst/>
          </a:prstGeom>
          <a:noFill/>
          <a:ln w="9525">
            <a:noFill/>
            <a:miter lim="800000"/>
            <a:headEnd/>
            <a:tailEnd/>
          </a:ln>
        </p:spPr>
      </p:pic>
      <p:sp>
        <p:nvSpPr>
          <p:cNvPr id="3" name="Retângulo 2"/>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slow">
    <p:zo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s2.glbimg.com/Cb5x29fA1Gglu_cTtpX8HEFmBsdjd_4OQiRYPpbVYLNIoz-HdGixxa_8qOZvMp3w/s.glbimg.com/jo/g1/f/original/2012/06/04/1_1.jpg"/>
          <p:cNvPicPr>
            <a:picLocks noChangeAspect="1" noChangeArrowheads="1"/>
          </p:cNvPicPr>
          <p:nvPr/>
        </p:nvPicPr>
        <p:blipFill>
          <a:blip r:embed="rId2"/>
          <a:srcRect/>
          <a:stretch>
            <a:fillRect/>
          </a:stretch>
        </p:blipFill>
        <p:spPr bwMode="auto">
          <a:xfrm>
            <a:off x="0" y="0"/>
            <a:ext cx="9144000" cy="5148263"/>
          </a:xfrm>
          <a:prstGeom prst="rect">
            <a:avLst/>
          </a:prstGeom>
          <a:noFill/>
          <a:ln w="9525">
            <a:noFill/>
            <a:miter lim="800000"/>
            <a:headEnd/>
            <a:tailEnd/>
          </a:ln>
        </p:spPr>
      </p:pic>
      <p:sp>
        <p:nvSpPr>
          <p:cNvPr id="3" name="Retângulo 2"/>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slow">
    <p:zo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3.bp.blogspot.com/-A4mvPl8LyA0/UbqHvcPmc9I/AAAAAAAAUBk/Q2Bpfwla-lk/s1600/18.jpg"/>
          <p:cNvPicPr>
            <a:picLocks noChangeAspect="1" noChangeArrowheads="1"/>
          </p:cNvPicPr>
          <p:nvPr/>
        </p:nvPicPr>
        <p:blipFill>
          <a:blip r:embed="rId2"/>
          <a:srcRect/>
          <a:stretch>
            <a:fillRect/>
          </a:stretch>
        </p:blipFill>
        <p:spPr bwMode="auto">
          <a:xfrm>
            <a:off x="0" y="0"/>
            <a:ext cx="9144000" cy="5148263"/>
          </a:xfrm>
          <a:prstGeom prst="rect">
            <a:avLst/>
          </a:prstGeom>
          <a:noFill/>
          <a:ln w="9525">
            <a:noFill/>
            <a:miter lim="800000"/>
            <a:headEnd/>
            <a:tailEnd/>
          </a:ln>
        </p:spPr>
      </p:pic>
      <p:sp>
        <p:nvSpPr>
          <p:cNvPr id="3" name="Retângulo 2"/>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slow">
    <p:zo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http://zuzutop.com/wp-content/uploads/2010/11/Hunters-honey-15-.jpg"/>
          <p:cNvPicPr>
            <a:picLocks noChangeAspect="1" noChangeArrowheads="1"/>
          </p:cNvPicPr>
          <p:nvPr/>
        </p:nvPicPr>
        <p:blipFill>
          <a:blip r:embed="rId2"/>
          <a:srcRect/>
          <a:stretch>
            <a:fillRect/>
          </a:stretch>
        </p:blipFill>
        <p:spPr bwMode="auto">
          <a:xfrm>
            <a:off x="0" y="0"/>
            <a:ext cx="9144000" cy="5148263"/>
          </a:xfrm>
          <a:prstGeom prst="rect">
            <a:avLst/>
          </a:prstGeom>
          <a:noFill/>
          <a:ln w="9525">
            <a:noFill/>
            <a:miter lim="800000"/>
            <a:headEnd/>
            <a:tailEnd/>
          </a:ln>
        </p:spPr>
      </p:pic>
      <p:sp>
        <p:nvSpPr>
          <p:cNvPr id="3" name="Retângulo 2"/>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slow">
    <p:zo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3.bp.blogspot.com/-PnM0ohtUEZk/UbqGQ5ck5XI/AAAAAAAAUA4/OV3R6_dOQNo/s1600/14.jpg"/>
          <p:cNvPicPr>
            <a:picLocks noChangeAspect="1" noChangeArrowheads="1"/>
          </p:cNvPicPr>
          <p:nvPr/>
        </p:nvPicPr>
        <p:blipFill>
          <a:blip r:embed="rId2"/>
          <a:srcRect/>
          <a:stretch>
            <a:fillRect/>
          </a:stretch>
        </p:blipFill>
        <p:spPr bwMode="auto">
          <a:xfrm>
            <a:off x="0" y="0"/>
            <a:ext cx="9144000" cy="5148263"/>
          </a:xfrm>
          <a:prstGeom prst="rect">
            <a:avLst/>
          </a:prstGeom>
          <a:noFill/>
          <a:ln w="9525">
            <a:noFill/>
            <a:miter lim="800000"/>
            <a:headEnd/>
            <a:tailEnd/>
          </a:ln>
        </p:spPr>
      </p:pic>
      <p:sp>
        <p:nvSpPr>
          <p:cNvPr id="3" name="Retângulo 2"/>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slow">
    <p:zo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2.bp.blogspot.com/-vukvvu3aYcA/UbqGa5uZw6I/AAAAAAAAUBA/BBh4ecYOxxw/s1600/15.jpg"/>
          <p:cNvPicPr>
            <a:picLocks noChangeAspect="1" noChangeArrowheads="1"/>
          </p:cNvPicPr>
          <p:nvPr/>
        </p:nvPicPr>
        <p:blipFill>
          <a:blip r:embed="rId2"/>
          <a:srcRect/>
          <a:stretch>
            <a:fillRect/>
          </a:stretch>
        </p:blipFill>
        <p:spPr bwMode="auto">
          <a:xfrm>
            <a:off x="0" y="0"/>
            <a:ext cx="9144000" cy="5148263"/>
          </a:xfrm>
          <a:prstGeom prst="rect">
            <a:avLst/>
          </a:prstGeom>
          <a:noFill/>
          <a:ln w="9525">
            <a:noFill/>
            <a:miter lim="800000"/>
            <a:headEnd/>
            <a:tailEnd/>
          </a:ln>
        </p:spPr>
      </p:pic>
      <p:sp>
        <p:nvSpPr>
          <p:cNvPr id="3" name="Retângulo 2"/>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slow">
    <p:zo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honey-hunters-andrew-newey-13"/>
          <p:cNvPicPr>
            <a:picLocks noChangeAspect="1" noChangeArrowheads="1"/>
          </p:cNvPicPr>
          <p:nvPr/>
        </p:nvPicPr>
        <p:blipFill>
          <a:blip r:embed="rId2"/>
          <a:srcRect/>
          <a:stretch>
            <a:fillRect/>
          </a:stretch>
        </p:blipFill>
        <p:spPr bwMode="auto">
          <a:xfrm>
            <a:off x="0" y="0"/>
            <a:ext cx="9144000" cy="5149850"/>
          </a:xfrm>
          <a:prstGeom prst="rect">
            <a:avLst/>
          </a:prstGeom>
          <a:noFill/>
          <a:ln w="9525">
            <a:noFill/>
            <a:miter lim="800000"/>
            <a:headEnd/>
            <a:tailEnd/>
          </a:ln>
        </p:spPr>
      </p:pic>
      <p:sp>
        <p:nvSpPr>
          <p:cNvPr id="3" name="Retângulo 2"/>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slow">
    <p:zo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http://4.bp.blogspot.com/-JuAhXXdBm-8/UbqGlZcdkEI/AAAAAAAAUBI/1dLcNVuKLHQ/s1600/16.jpg"/>
          <p:cNvPicPr>
            <a:picLocks noChangeAspect="1" noChangeArrowheads="1"/>
          </p:cNvPicPr>
          <p:nvPr/>
        </p:nvPicPr>
        <p:blipFill>
          <a:blip r:embed="rId2"/>
          <a:srcRect/>
          <a:stretch>
            <a:fillRect/>
          </a:stretch>
        </p:blipFill>
        <p:spPr bwMode="auto">
          <a:xfrm>
            <a:off x="0" y="0"/>
            <a:ext cx="9144000" cy="5148263"/>
          </a:xfrm>
          <a:prstGeom prst="rect">
            <a:avLst/>
          </a:prstGeom>
          <a:noFill/>
          <a:ln w="9525">
            <a:noFill/>
            <a:miter lim="800000"/>
            <a:headEnd/>
            <a:tailEnd/>
          </a:ln>
        </p:spPr>
      </p:pic>
      <p:sp>
        <p:nvSpPr>
          <p:cNvPr id="3" name="Retângulo 2"/>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slow">
    <p:zo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www.revistastatus.com.br/wp-content/uploads/2015/05/156.jpg"/>
          <p:cNvPicPr>
            <a:picLocks noChangeAspect="1" noChangeArrowheads="1"/>
          </p:cNvPicPr>
          <p:nvPr/>
        </p:nvPicPr>
        <p:blipFill>
          <a:blip r:embed="rId2"/>
          <a:srcRect/>
          <a:stretch>
            <a:fillRect/>
          </a:stretch>
        </p:blipFill>
        <p:spPr bwMode="auto">
          <a:xfrm>
            <a:off x="0" y="0"/>
            <a:ext cx="9144000" cy="5148263"/>
          </a:xfrm>
          <a:prstGeom prst="rect">
            <a:avLst/>
          </a:prstGeom>
          <a:noFill/>
          <a:ln w="9525">
            <a:noFill/>
            <a:miter lim="800000"/>
            <a:headEnd/>
            <a:tailEnd/>
          </a:ln>
        </p:spPr>
      </p:pic>
      <p:sp>
        <p:nvSpPr>
          <p:cNvPr id="3" name="Retângulo 2"/>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slow">
    <p:zo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1.bp.blogspot.com/-cxk2UzNTl8Y/UbqH63RuQrI/AAAAAAAAUBs/evRmxGZm5-U/s1600/19.jpg"/>
          <p:cNvPicPr>
            <a:picLocks noChangeAspect="1" noChangeArrowheads="1"/>
          </p:cNvPicPr>
          <p:nvPr/>
        </p:nvPicPr>
        <p:blipFill>
          <a:blip r:embed="rId2"/>
          <a:srcRect/>
          <a:stretch>
            <a:fillRect/>
          </a:stretch>
        </p:blipFill>
        <p:spPr bwMode="auto">
          <a:xfrm>
            <a:off x="0" y="0"/>
            <a:ext cx="9144000" cy="5148263"/>
          </a:xfrm>
          <a:prstGeom prst="rect">
            <a:avLst/>
          </a:prstGeom>
          <a:noFill/>
          <a:ln w="9525">
            <a:noFill/>
            <a:miter lim="800000"/>
            <a:headEnd/>
            <a:tailEnd/>
          </a:ln>
        </p:spPr>
      </p:pic>
      <p:sp>
        <p:nvSpPr>
          <p:cNvPr id="3" name="Retângulo 2"/>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slow">
    <p:zo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3" descr="C:\Users\GUALTER\Downloads\Imagem1.jpg"/>
          <p:cNvPicPr>
            <a:picLocks noChangeAspect="1" noChangeArrowheads="1"/>
          </p:cNvPicPr>
          <p:nvPr/>
        </p:nvPicPr>
        <p:blipFill>
          <a:blip r:embed="rId2"/>
          <a:srcRect/>
          <a:stretch>
            <a:fillRect/>
          </a:stretch>
        </p:blipFill>
        <p:spPr bwMode="auto">
          <a:xfrm>
            <a:off x="0" y="0"/>
            <a:ext cx="9144000" cy="5148263"/>
          </a:xfrm>
          <a:prstGeom prst="rect">
            <a:avLst/>
          </a:prstGeom>
          <a:noFill/>
          <a:ln w="9525">
            <a:noFill/>
            <a:miter lim="800000"/>
            <a:headEnd/>
            <a:tailEnd/>
          </a:ln>
        </p:spPr>
      </p:pic>
      <p:sp>
        <p:nvSpPr>
          <p:cNvPr id="3" name="Retângulo 2"/>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slow">
    <p:zo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3" descr="C:\Users\GUALTER\Downloads\Imagem1.jpg"/>
          <p:cNvPicPr>
            <a:picLocks noChangeAspect="1" noChangeArrowheads="1"/>
          </p:cNvPicPr>
          <p:nvPr/>
        </p:nvPicPr>
        <p:blipFill>
          <a:blip r:embed="rId2"/>
          <a:srcRect/>
          <a:stretch>
            <a:fillRect/>
          </a:stretch>
        </p:blipFill>
        <p:spPr bwMode="auto">
          <a:xfrm>
            <a:off x="4763" y="0"/>
            <a:ext cx="9144000" cy="5148263"/>
          </a:xfrm>
          <a:prstGeom prst="rect">
            <a:avLst/>
          </a:prstGeom>
          <a:noFill/>
          <a:ln w="9525">
            <a:noFill/>
            <a:miter lim="800000"/>
            <a:headEnd/>
            <a:tailEnd/>
          </a:ln>
        </p:spPr>
      </p:pic>
      <p:sp>
        <p:nvSpPr>
          <p:cNvPr id="3" name="Retângulo 2"/>
          <p:cNvSpPr/>
          <p:nvPr/>
        </p:nvSpPr>
        <p:spPr>
          <a:xfrm>
            <a:off x="0" y="0"/>
            <a:ext cx="9144000" cy="514826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48132" name="CaixaDeTexto 13"/>
          <p:cNvSpPr txBox="1">
            <a:spLocks noChangeArrowheads="1"/>
          </p:cNvSpPr>
          <p:nvPr/>
        </p:nvSpPr>
        <p:spPr bwMode="auto">
          <a:xfrm>
            <a:off x="2643188" y="374650"/>
            <a:ext cx="3429000" cy="1938338"/>
          </a:xfrm>
          <a:prstGeom prst="rect">
            <a:avLst/>
          </a:prstGeom>
          <a:noFill/>
          <a:ln w="9525">
            <a:noFill/>
            <a:miter lim="800000"/>
            <a:headEnd/>
            <a:tailEnd/>
          </a:ln>
        </p:spPr>
        <p:txBody>
          <a:bodyPr>
            <a:spAutoFit/>
          </a:bodyPr>
          <a:lstStyle/>
          <a:p>
            <a:pPr algn="ctr"/>
            <a:r>
              <a:rPr lang="pt-BR" altLang="es-ES" sz="12000" b="1"/>
              <a:t>Fin</a:t>
            </a:r>
          </a:p>
        </p:txBody>
      </p:sp>
      <p:sp>
        <p:nvSpPr>
          <p:cNvPr id="48133" name="CaixaDeTexto 9"/>
          <p:cNvSpPr txBox="1">
            <a:spLocks noChangeArrowheads="1"/>
          </p:cNvSpPr>
          <p:nvPr/>
        </p:nvSpPr>
        <p:spPr bwMode="auto">
          <a:xfrm>
            <a:off x="503238" y="4548188"/>
            <a:ext cx="1857375" cy="584200"/>
          </a:xfrm>
          <a:prstGeom prst="rect">
            <a:avLst/>
          </a:prstGeom>
          <a:noFill/>
          <a:ln w="9525">
            <a:noFill/>
            <a:miter lim="800000"/>
            <a:headEnd/>
            <a:tailEnd/>
          </a:ln>
        </p:spPr>
        <p:txBody>
          <a:bodyPr>
            <a:spAutoFit/>
          </a:bodyPr>
          <a:lstStyle/>
          <a:p>
            <a:pPr algn="ctr"/>
            <a:r>
              <a:rPr lang="pt-BR" altLang="es-ES" sz="1600" b="1">
                <a:latin typeface="Times New Roman" pitchFamily="18" charset="0"/>
                <a:cs typeface="Times New Roman" pitchFamily="18" charset="0"/>
              </a:rPr>
              <a:t>Imagenes: Internet</a:t>
            </a:r>
          </a:p>
          <a:p>
            <a:pPr algn="ctr"/>
            <a:r>
              <a:rPr lang="pt-BR" altLang="es-ES" sz="1600" b="1">
                <a:latin typeface="Times New Roman" pitchFamily="18" charset="0"/>
                <a:cs typeface="Times New Roman" pitchFamily="18" charset="0"/>
              </a:rPr>
              <a:t>Texto: Internet</a:t>
            </a:r>
          </a:p>
        </p:txBody>
      </p:sp>
      <p:pic>
        <p:nvPicPr>
          <p:cNvPr id="48134" name="Picture 7" descr="estrela luz1"/>
          <p:cNvPicPr>
            <a:picLocks noChangeAspect="1" noChangeArrowheads="1" noCrop="1"/>
          </p:cNvPicPr>
          <p:nvPr/>
        </p:nvPicPr>
        <p:blipFill>
          <a:blip r:embed="rId3"/>
          <a:srcRect/>
          <a:stretch>
            <a:fillRect/>
          </a:stretch>
        </p:blipFill>
        <p:spPr bwMode="auto">
          <a:xfrm>
            <a:off x="2217738" y="3959225"/>
            <a:ext cx="214312" cy="155575"/>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1261"/>
            <a:ext cx="9144000" cy="171609"/>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372871"/>
            <a:ext cx="9144000" cy="3775393"/>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172660"/>
          </a:xfrm>
          <a:prstGeom prst="rect">
            <a:avLst/>
          </a:prstGeom>
          <a:noFill/>
        </p:spPr>
      </p:pic>
      <p:sp>
        <p:nvSpPr>
          <p:cNvPr id="4104" name="Text Box 8"/>
          <p:cNvSpPr txBox="1">
            <a:spLocks noChangeArrowheads="1"/>
          </p:cNvSpPr>
          <p:nvPr/>
        </p:nvSpPr>
        <p:spPr bwMode="auto">
          <a:xfrm>
            <a:off x="0" y="1430074"/>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6582"/>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3146162"/>
            <a:ext cx="2362200" cy="1773291"/>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3660987"/>
            <a:ext cx="1219200" cy="743638"/>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230914"/>
            <a:ext cx="533400" cy="40042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2631335"/>
            <a:ext cx="533400" cy="40042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3031755"/>
            <a:ext cx="533400" cy="40042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3432176"/>
            <a:ext cx="533400" cy="40042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azadores_de_Miel_NEPAL13">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Cazadores_de_Miel_NEPAL13</Template>
  <TotalTime>2</TotalTime>
  <Words>384</Words>
  <Application>Microsoft Office PowerPoint</Application>
  <PresentationFormat>Personalizado</PresentationFormat>
  <Paragraphs>10</Paragraphs>
  <Slides>47</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47</vt:i4>
      </vt:variant>
    </vt:vector>
  </HeadingPairs>
  <TitlesOfParts>
    <vt:vector size="52" baseType="lpstr">
      <vt:lpstr>Calibri</vt:lpstr>
      <vt:lpstr>Arial</vt:lpstr>
      <vt:lpstr>Times New Roman</vt:lpstr>
      <vt:lpstr>Cazadores_de_Miel_NEPAL13</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3</cp:revision>
  <dcterms:created xsi:type="dcterms:W3CDTF">2017-04-24T19:15:24Z</dcterms:created>
  <dcterms:modified xsi:type="dcterms:W3CDTF">2017-04-24T19:17:31Z</dcterms:modified>
</cp:coreProperties>
</file>