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vT9iFKl4N73+YWEadld8kA" hashData="FU7dbPufE2t4Vpl/rkAu6RE+m/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9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DAB622-5420-4D42-831D-007E0A4BB45A}" type="datetimeFigureOut">
              <a:rPr lang="pl-PL"/>
              <a:pPr>
                <a:defRPr/>
              </a:pPr>
              <a:t>2018-02-11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DF602A-07E9-4AC4-9B74-5194C231BDF3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7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24661D-5D69-4DD9-950F-89334F9C6A2C}" type="datetimeFigureOut">
              <a:rPr lang="pl-PL"/>
              <a:pPr>
                <a:defRPr/>
              </a:pPr>
              <a:t>2018-02-11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B966D-5DAD-4601-8569-2CA863DF3071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7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62581-0C25-4C60-A3CC-7059E18236A6}" type="datetimeFigureOut">
              <a:rPr lang="pl-PL"/>
              <a:pPr>
                <a:defRPr/>
              </a:pPr>
              <a:t>2018-02-11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16152A-8CEA-424B-BC08-7FB7E1814F38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7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0F2E40-3C95-4E75-AA3A-49441F02C4E1}" type="datetimeFigureOut">
              <a:rPr lang="pl-PL"/>
              <a:pPr>
                <a:defRPr/>
              </a:pPr>
              <a:t>2018-02-11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C89D7-91ED-4D65-A1F1-2A9DBE302C19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7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F1469-2F58-466A-ADA1-2F512B3E6EC5}" type="datetimeFigureOut">
              <a:rPr lang="pl-PL"/>
              <a:pPr>
                <a:defRPr/>
              </a:pPr>
              <a:t>2018-02-11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0F295D-B72D-4B7D-B8CA-DC523AA3EDBD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7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14F00F-5690-44FB-A974-0E17CAC4D2C7}" type="datetimeFigureOut">
              <a:rPr lang="pl-PL"/>
              <a:pPr>
                <a:defRPr/>
              </a:pPr>
              <a:t>2018-02-11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A9047E-CCCD-42F0-AAE7-328F311B329A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7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B56EC7-C237-4350-A09C-A51DF7E6F1A9}" type="datetimeFigureOut">
              <a:rPr lang="pl-PL"/>
              <a:pPr>
                <a:defRPr/>
              </a:pPr>
              <a:t>2018-02-11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CA2F6-7D90-491A-8ADF-C29EFC72E94B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7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02EDFD-2DC4-46D7-BADE-E43E5A20BEBE}" type="datetimeFigureOut">
              <a:rPr lang="pl-PL"/>
              <a:pPr>
                <a:defRPr/>
              </a:pPr>
              <a:t>2018-02-11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6FE9D6-ADC6-47B6-BA8A-28772B7A45B3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7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AEB48-8199-4ED4-B0E5-B6CAAA108334}" type="datetimeFigureOut">
              <a:rPr lang="pl-PL"/>
              <a:pPr>
                <a:defRPr/>
              </a:pPr>
              <a:t>2018-02-11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39155F-0B34-4859-AE27-D3D74FF9A492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7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62FA8-1BEA-4EC7-B8C9-E21F084CC866}" type="datetimeFigureOut">
              <a:rPr lang="pl-PL"/>
              <a:pPr>
                <a:defRPr/>
              </a:pPr>
              <a:t>2018-02-11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D3223B-8728-486C-8C15-73253C960E9E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7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48027-136E-43ED-857B-07175A88564C}" type="datetimeFigureOut">
              <a:rPr lang="pl-PL"/>
              <a:pPr>
                <a:defRPr/>
              </a:pPr>
              <a:t>2018-02-11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53D010-F23F-4663-A93C-58B66733E5B5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7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F41E5F1-8105-4150-A45A-B30DD30F7631}" type="datetimeFigureOut">
              <a:rPr lang="pl-PL"/>
              <a:pPr>
                <a:defRPr/>
              </a:pPr>
              <a:t>2018-02-11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B7F0FCE-72DF-4A83-B82E-FF6D94DAE46C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7000">
    <p:newsflash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jpeg"/><Relationship Id="rId18" Type="http://schemas.openxmlformats.org/officeDocument/2006/relationships/image" Target="../media/image2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17" Type="http://schemas.openxmlformats.org/officeDocument/2006/relationships/image" Target="../media/image24.jpeg"/><Relationship Id="rId2" Type="http://schemas.openxmlformats.org/officeDocument/2006/relationships/image" Target="../media/image9.jpeg"/><Relationship Id="rId16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5" Type="http://schemas.openxmlformats.org/officeDocument/2006/relationships/image" Target="../media/image2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Relationship Id="rId14" Type="http://schemas.openxmlformats.org/officeDocument/2006/relationships/image" Target="../media/image2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13" Type="http://schemas.openxmlformats.org/officeDocument/2006/relationships/image" Target="../media/image42.jpeg"/><Relationship Id="rId18" Type="http://schemas.openxmlformats.org/officeDocument/2006/relationships/image" Target="../media/image47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12" Type="http://schemas.openxmlformats.org/officeDocument/2006/relationships/image" Target="../media/image41.jpeg"/><Relationship Id="rId17" Type="http://schemas.openxmlformats.org/officeDocument/2006/relationships/image" Target="../media/image46.jpeg"/><Relationship Id="rId2" Type="http://schemas.openxmlformats.org/officeDocument/2006/relationships/image" Target="../media/image31.jpeg"/><Relationship Id="rId16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11" Type="http://schemas.openxmlformats.org/officeDocument/2006/relationships/image" Target="../media/image40.jpeg"/><Relationship Id="rId5" Type="http://schemas.openxmlformats.org/officeDocument/2006/relationships/image" Target="../media/image34.jpeg"/><Relationship Id="rId15" Type="http://schemas.openxmlformats.org/officeDocument/2006/relationships/image" Target="../media/image44.jpeg"/><Relationship Id="rId10" Type="http://schemas.openxmlformats.org/officeDocument/2006/relationships/image" Target="../media/image39.jpeg"/><Relationship Id="rId4" Type="http://schemas.openxmlformats.org/officeDocument/2006/relationships/image" Target="../media/image33.jpeg"/><Relationship Id="rId9" Type="http://schemas.openxmlformats.org/officeDocument/2006/relationships/image" Target="../media/image38.jpeg"/><Relationship Id="rId14" Type="http://schemas.openxmlformats.org/officeDocument/2006/relationships/image" Target="../media/image4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image" Target="../media/image59.jpeg"/><Relationship Id="rId18" Type="http://schemas.openxmlformats.org/officeDocument/2006/relationships/image" Target="../media/image64.jpeg"/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12" Type="http://schemas.openxmlformats.org/officeDocument/2006/relationships/image" Target="../media/image58.jpeg"/><Relationship Id="rId17" Type="http://schemas.openxmlformats.org/officeDocument/2006/relationships/image" Target="../media/image63.jpeg"/><Relationship Id="rId2" Type="http://schemas.openxmlformats.org/officeDocument/2006/relationships/image" Target="../media/image48.jpeg"/><Relationship Id="rId16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11" Type="http://schemas.openxmlformats.org/officeDocument/2006/relationships/image" Target="../media/image57.jpeg"/><Relationship Id="rId5" Type="http://schemas.openxmlformats.org/officeDocument/2006/relationships/image" Target="../media/image51.jpeg"/><Relationship Id="rId15" Type="http://schemas.openxmlformats.org/officeDocument/2006/relationships/image" Target="../media/image61.jpeg"/><Relationship Id="rId10" Type="http://schemas.openxmlformats.org/officeDocument/2006/relationships/image" Target="../media/image56.jpeg"/><Relationship Id="rId4" Type="http://schemas.openxmlformats.org/officeDocument/2006/relationships/image" Target="../media/image50.jpeg"/><Relationship Id="rId9" Type="http://schemas.openxmlformats.org/officeDocument/2006/relationships/image" Target="../media/image55.jpeg"/><Relationship Id="rId14" Type="http://schemas.openxmlformats.org/officeDocument/2006/relationships/image" Target="../media/image6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6.png"/><Relationship Id="rId10" Type="http://schemas.openxmlformats.org/officeDocument/2006/relationships/image" Target="../media/image6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 contrast="14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0" y="1357298"/>
            <a:ext cx="9144000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perspectiveAbove"/>
              <a:lightRig rig="threePt" dir="t">
                <a:rot lat="0" lon="0" rev="1200000"/>
              </a:lightRig>
            </a:scene3d>
            <a:sp3d extrusionH="57150" contourW="1270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72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36000">
                      <a:schemeClr val="bg1"/>
                    </a:gs>
                    <a:gs pos="50000">
                      <a:srgbClr val="FF6600"/>
                    </a:gs>
                    <a:gs pos="68000">
                      <a:schemeClr val="bg1"/>
                    </a:gs>
                  </a:gsLst>
                  <a:lin ang="5400000"/>
                </a:gradFill>
                <a:latin typeface="Footlight MT Light" pitchFamily="18" charset="0"/>
                <a:cs typeface="+mn-cs"/>
              </a:rPr>
              <a:t>Wonders</a:t>
            </a:r>
            <a:r>
              <a:rPr lang="pl-PL" sz="72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36000">
                      <a:schemeClr val="bg1"/>
                    </a:gs>
                    <a:gs pos="50000">
                      <a:srgbClr val="FF6600"/>
                    </a:gs>
                    <a:gs pos="68000">
                      <a:schemeClr val="bg1"/>
                    </a:gs>
                  </a:gsLst>
                  <a:lin ang="5400000"/>
                </a:gradFill>
                <a:latin typeface="Footlight MT Light" pitchFamily="18" charset="0"/>
                <a:cs typeface="+mn-cs"/>
              </a:rPr>
              <a:t> of </a:t>
            </a:r>
            <a:r>
              <a:rPr lang="pl-PL" sz="72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36000">
                      <a:schemeClr val="bg1"/>
                    </a:gs>
                    <a:gs pos="50000">
                      <a:srgbClr val="FF6600"/>
                    </a:gs>
                    <a:gs pos="68000">
                      <a:schemeClr val="bg1"/>
                    </a:gs>
                  </a:gsLst>
                  <a:lin ang="5400000"/>
                </a:gradFill>
                <a:latin typeface="Footlight MT Light" pitchFamily="18" charset="0"/>
                <a:cs typeface="+mn-cs"/>
              </a:rPr>
              <a:t>nature</a:t>
            </a:r>
            <a:endParaRPr lang="pl-PL" sz="72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36000">
                    <a:schemeClr val="bg1"/>
                  </a:gs>
                  <a:gs pos="50000">
                    <a:srgbClr val="FF6600"/>
                  </a:gs>
                  <a:gs pos="68000">
                    <a:schemeClr val="bg1"/>
                  </a:gs>
                </a:gsLst>
                <a:lin ang="5400000"/>
              </a:gradFill>
              <a:latin typeface="Footlight MT Light" pitchFamily="18" charset="0"/>
              <a:cs typeface="+mn-cs"/>
            </a:endParaRPr>
          </a:p>
        </p:txBody>
      </p:sp>
      <p:pic>
        <p:nvPicPr>
          <p:cNvPr id="2050" name="Picture 2" descr="C:\Users\WOJTEK J\Desktop\Obrazek\Obrazki\original_0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WOJTEK J\Desktop\Obrazek\Obrazki\original_0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8000">
    <p:newsflash/>
    <p:sndAc>
      <p:stSnd>
        <p:snd r:embed="rId2" name="5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accel="50000" decel="5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4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 bright="-6000" contrast="18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0" y="1000108"/>
            <a:ext cx="9144000" cy="2123658"/>
          </a:xfrm>
          <a:prstGeom prst="rect">
            <a:avLst/>
          </a:prstGeom>
          <a:noFill/>
        </p:spPr>
        <p:txBody>
          <a:bodyPr>
            <a:spAutoFit/>
            <a:scene3d>
              <a:camera prst="perspectiveAbove"/>
              <a:lightRig rig="threePt" dir="t">
                <a:rot lat="0" lon="0" rev="1200000"/>
              </a:lightRig>
            </a:scene3d>
            <a:sp3d extrusionH="57150" contourW="1270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66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FF6600"/>
                    </a:gs>
                    <a:gs pos="50000">
                      <a:schemeClr val="bg1"/>
                    </a:gs>
                    <a:gs pos="95000">
                      <a:srgbClr val="FF6600"/>
                    </a:gs>
                  </a:gsLst>
                  <a:lin ang="5400000"/>
                </a:gradFill>
                <a:latin typeface="Footlight MT Light" pitchFamily="18" charset="0"/>
                <a:cs typeface="+mn-cs"/>
              </a:rPr>
              <a:t>Apostle </a:t>
            </a:r>
            <a:r>
              <a:rPr lang="pl-PL" sz="66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FF6600"/>
                    </a:gs>
                    <a:gs pos="50000">
                      <a:schemeClr val="bg1"/>
                    </a:gs>
                    <a:gs pos="95000">
                      <a:srgbClr val="FF6600"/>
                    </a:gs>
                  </a:gsLst>
                  <a:lin ang="5400000"/>
                </a:gradFill>
                <a:latin typeface="Footlight MT Light" pitchFamily="18" charset="0"/>
                <a:cs typeface="+mn-cs"/>
              </a:rPr>
              <a:t>Islands</a:t>
            </a:r>
            <a:r>
              <a:rPr lang="pl-PL" sz="66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FF6600"/>
                    </a:gs>
                    <a:gs pos="50000">
                      <a:schemeClr val="bg1"/>
                    </a:gs>
                    <a:gs pos="95000">
                      <a:srgbClr val="FF6600"/>
                    </a:gs>
                  </a:gsLst>
                  <a:lin ang="5400000"/>
                </a:gradFill>
                <a:latin typeface="Footlight MT Light" pitchFamily="18" charset="0"/>
                <a:cs typeface="+mn-cs"/>
              </a:rPr>
              <a:t> </a:t>
            </a:r>
            <a:r>
              <a:rPr lang="pl-PL" sz="66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FF6600"/>
                    </a:gs>
                    <a:gs pos="50000">
                      <a:schemeClr val="bg1"/>
                    </a:gs>
                    <a:gs pos="95000">
                      <a:srgbClr val="FF6600"/>
                    </a:gs>
                  </a:gsLst>
                  <a:lin ang="5400000"/>
                </a:gradFill>
                <a:latin typeface="Footlight MT Light" pitchFamily="18" charset="0"/>
                <a:cs typeface="+mn-cs"/>
              </a:rPr>
              <a:t>Ice</a:t>
            </a:r>
            <a:r>
              <a:rPr lang="pl-PL" sz="66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FF6600"/>
                    </a:gs>
                    <a:gs pos="50000">
                      <a:schemeClr val="bg1"/>
                    </a:gs>
                    <a:gs pos="95000">
                      <a:srgbClr val="FF6600"/>
                    </a:gs>
                  </a:gsLst>
                  <a:lin ang="5400000"/>
                </a:gradFill>
                <a:latin typeface="Footlight MT Light" pitchFamily="18" charset="0"/>
                <a:cs typeface="+mn-cs"/>
              </a:rPr>
              <a:t> </a:t>
            </a:r>
            <a:r>
              <a:rPr lang="pl-PL" sz="66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FF6600"/>
                    </a:gs>
                    <a:gs pos="50000">
                      <a:schemeClr val="bg1"/>
                    </a:gs>
                    <a:gs pos="95000">
                      <a:srgbClr val="FF6600"/>
                    </a:gs>
                  </a:gsLst>
                  <a:lin ang="5400000"/>
                </a:gradFill>
                <a:latin typeface="Footlight MT Light" pitchFamily="18" charset="0"/>
                <a:cs typeface="+mn-cs"/>
              </a:rPr>
              <a:t>Caves</a:t>
            </a:r>
            <a:r>
              <a:rPr lang="pl-PL" sz="66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FF6600"/>
                    </a:gs>
                    <a:gs pos="50000">
                      <a:schemeClr val="bg1"/>
                    </a:gs>
                    <a:gs pos="95000">
                      <a:srgbClr val="FF6600"/>
                    </a:gs>
                  </a:gsLst>
                  <a:lin ang="5400000"/>
                </a:gradFill>
                <a:latin typeface="Footlight MT Light" pitchFamily="18" charset="0"/>
                <a:cs typeface="+mn-cs"/>
              </a:rPr>
              <a:t> USA</a:t>
            </a:r>
            <a:endParaRPr lang="pl-PL" sz="66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9000">
                    <a:srgbClr val="FF6600"/>
                  </a:gs>
                  <a:gs pos="50000">
                    <a:schemeClr val="bg1"/>
                  </a:gs>
                  <a:gs pos="95000">
                    <a:srgbClr val="FF6600"/>
                  </a:gs>
                </a:gsLst>
                <a:lin ang="5400000"/>
              </a:gradFill>
              <a:latin typeface="Footlight MT Light" pitchFamily="18" charset="0"/>
              <a:cs typeface="+mn-cs"/>
            </a:endParaRPr>
          </a:p>
        </p:txBody>
      </p:sp>
      <p:pic>
        <p:nvPicPr>
          <p:cNvPr id="1026" name="Picture 2" descr="C:\Users\WOJTEK J\Desktop\Obrazek\Obrazki\fd84d1cfd5b955308186a4a6-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714500"/>
            <a:ext cx="9144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WOJTEK J\Desktop\Obrazek\Obrazki\fd84d1cfd5b955308186a4a60d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Users\WOJTEK J\Desktop\Obrazek\Obrazki\fd84d1cfd5b955308186a4a6-0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143500"/>
            <a:ext cx="9144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 descr="C:\Users\WOJTEK J\Desktop\Obrazek\Obrazki\fd84d1cfd5b955308186a4a6-0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429000"/>
            <a:ext cx="9144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3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3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3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3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3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3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3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3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300"/>
                            </p:stCondLst>
                            <p:childTnLst>
                              <p:par>
                                <p:cTn id="18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3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3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3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3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3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3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3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3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600"/>
                            </p:stCondLst>
                            <p:childTnLst>
                              <p:par>
                                <p:cTn id="31" presetID="23" presetClass="entr" presetSubtype="32" fill="hold" nodeType="after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D:\WOJTEK\ZDJĘCIA\Cuda natury\Ameryka Północna\USA\Apostle Islands Ice Caves USA\27662078650_9f0c0320fa_b.jpg"/>
          <p:cNvPicPr>
            <a:picLocks noChangeAspect="1" noChangeArrowheads="1"/>
          </p:cNvPicPr>
          <p:nvPr/>
        </p:nvPicPr>
        <p:blipFill>
          <a:blip r:embed="rId3">
            <a:lum bright="-6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D:\WOJTEK\ZDJĘCIA\Cuda natury\Ameryka Północna\USA\Apostle Islands Ice Caves USA\27662078650_9f0c0320fa_b.jpg"/>
          <p:cNvPicPr>
            <a:picLocks noChangeAspect="1" noChangeArrowheads="1"/>
          </p:cNvPicPr>
          <p:nvPr/>
        </p:nvPicPr>
        <p:blipFill>
          <a:blip r:embed="rId3">
            <a:lum bright="-6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D:\WOJTEK\ZDJĘCIA\Cuda natury\Ameryka Północna\USA\Apostle Islands Ice Caves USA\27662078650_9f0c0320fa_b.jpg"/>
          <p:cNvPicPr>
            <a:picLocks noChangeAspect="1" noChangeArrowheads="1"/>
          </p:cNvPicPr>
          <p:nvPr/>
        </p:nvPicPr>
        <p:blipFill>
          <a:blip r:embed="rId3">
            <a:lum bright="-6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D:\WOJTEK\ZDJĘCIA\Cuda natury\Ameryka Północna\USA\Apostle Islands Ice Caves USA\27662078650_9f0c0320fa_b.jpg"/>
          <p:cNvPicPr>
            <a:picLocks noChangeAspect="1" noChangeArrowheads="1"/>
          </p:cNvPicPr>
          <p:nvPr/>
        </p:nvPicPr>
        <p:blipFill>
          <a:blip r:embed="rId3">
            <a:lum bright="-6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D:\WOJTEK\ZDJĘCIA\Cuda natury\Ameryka Północna\USA\Apostle Islands Ice Caves USA\tumblr_n0x8m066cT1syyoigo9_1280.jpg"/>
          <p:cNvPicPr>
            <a:picLocks noChangeAspect="1" noChangeArrowheads="1"/>
          </p:cNvPicPr>
          <p:nvPr/>
        </p:nvPicPr>
        <p:blipFill>
          <a:blip r:embed="rId4">
            <a:lum bright="-4000" contrast="1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 descr="D:\WOJTEK\ZDJĘCIA\Cuda natury\Ameryka Północna\USA\Apostle Islands Ice Caves USA\tumblr_n0x8m066cT1syyoigo9_1280.jpg"/>
          <p:cNvPicPr>
            <a:picLocks noChangeAspect="1" noChangeArrowheads="1"/>
          </p:cNvPicPr>
          <p:nvPr/>
        </p:nvPicPr>
        <p:blipFill>
          <a:blip r:embed="rId4">
            <a:lum bright="-4000" contrast="1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 descr="D:\WOJTEK\ZDJĘCIA\Cuda natury\Ameryka Północna\USA\Apostle Islands Ice Caves USA\tumblr_n0x8m066cT1syyoigo9_1280.jpg"/>
          <p:cNvPicPr>
            <a:picLocks noChangeAspect="1" noChangeArrowheads="1"/>
          </p:cNvPicPr>
          <p:nvPr/>
        </p:nvPicPr>
        <p:blipFill>
          <a:blip r:embed="rId4">
            <a:lum bright="-4000" contrast="1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D:\WOJTEK\ZDJĘCIA\Cuda natury\Ameryka Północna\USA\Apostle Islands Ice Caves USA\Ice Caves 9d small.jpg"/>
          <p:cNvPicPr>
            <a:picLocks noChangeAspect="1" noChangeArrowheads="1"/>
          </p:cNvPicPr>
          <p:nvPr/>
        </p:nvPicPr>
        <p:blipFill>
          <a:blip r:embed="rId5">
            <a:lum bright="-4000" contrast="1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D:\WOJTEK\ZDJĘCIA\Cuda natury\Ameryka Północna\USA\Apostle Islands Ice Caves USA\Ice Caves 9d small.jpg"/>
          <p:cNvPicPr>
            <a:picLocks noChangeAspect="1" noChangeArrowheads="1"/>
          </p:cNvPicPr>
          <p:nvPr/>
        </p:nvPicPr>
        <p:blipFill>
          <a:blip r:embed="rId5">
            <a:lum bright="-4000" contrast="1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D:\WOJTEK\ZDJĘCIA\Cuda natury\Ameryka Północna\USA\Apostle Islands Ice Caves USA\Ice Caves 9d small.jpg"/>
          <p:cNvPicPr>
            <a:picLocks noChangeAspect="1" noChangeArrowheads="1"/>
          </p:cNvPicPr>
          <p:nvPr/>
        </p:nvPicPr>
        <p:blipFill>
          <a:blip r:embed="rId5">
            <a:lum bright="-4000" contrast="1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D:\WOJTEK\ZDJĘCIA\Cuda natury\Ameryka Północna\USA\Apostle Islands Ice Caves USA\1\2\13377573043_0ed541a14b_b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 descr="D:\WOJTEK\ZDJĘCIA\Cuda natury\Ameryka Północna\USA\Apostle Islands Ice Caves USA\1\1\13377573043_0ed541a14b_b.jpg"/>
          <p:cNvPicPr>
            <a:picLocks noChangeAspect="1" noChangeArrowheads="1"/>
          </p:cNvPicPr>
          <p:nvPr/>
        </p:nvPicPr>
        <p:blipFill>
          <a:blip r:embed="rId7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7" descr="D:\WOJTEK\ZDJĘCIA\Cuda natury\Ameryka Północna\USA\Apostle Islands Ice Caves USA\1\2\12882164024_e5f15dd0d8_b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8" descr="D:\WOJTEK\ZDJĘCIA\Cuda natury\Ameryka Północna\USA\Apostle Islands Ice Caves USA\1\1\12882164024_e5f15dd0d8_b.jpg"/>
          <p:cNvPicPr>
            <a:picLocks noChangeAspect="1" noChangeArrowheads="1"/>
          </p:cNvPicPr>
          <p:nvPr/>
        </p:nvPicPr>
        <p:blipFill>
          <a:blip r:embed="rId9">
            <a:lum contrast="2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D:\WOJTEK\ZDJĘCIA\Cuda natury\Ameryka Północna\USA\Apostle Islands Ice Caves USA\6e3f77063e1ab602e4b4da39dcd67b4c.jpg"/>
          <p:cNvPicPr>
            <a:picLocks noChangeAspect="1" noChangeArrowheads="1"/>
          </p:cNvPicPr>
          <p:nvPr/>
        </p:nvPicPr>
        <p:blipFill>
          <a:blip r:embed="rId10">
            <a:lum bright="-4000" contrast="2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 descr="D:\WOJTEK\ZDJĘCIA\Cuda natury\Ameryka Północna\USA\Apostle Islands Ice Caves USA\6e3f77063e1ab602e4b4da39dcd67b4c.jpg"/>
          <p:cNvPicPr>
            <a:picLocks noChangeAspect="1" noChangeArrowheads="1"/>
          </p:cNvPicPr>
          <p:nvPr/>
        </p:nvPicPr>
        <p:blipFill>
          <a:blip r:embed="rId10">
            <a:lum bright="-4000" contrast="2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" descr="D:\WOJTEK\ZDJĘCIA\Cuda natury\Ameryka Północna\USA\Apostle Islands Ice Caves USA\6e3f77063e1ab602e4b4da39dcd67b4c.jpg"/>
          <p:cNvPicPr>
            <a:picLocks noChangeAspect="1" noChangeArrowheads="1"/>
          </p:cNvPicPr>
          <p:nvPr/>
        </p:nvPicPr>
        <p:blipFill>
          <a:blip r:embed="rId10">
            <a:lum bright="-4000" contrast="2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3" descr="C:\Users\WOJTEK J\Desktop\Obrazek\Obrazki\075e92d40f3f9e31682bb3a2-02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286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4" descr="C:\Users\WOJTEK J\Desktop\Obrazek\Obrazki\075e92d40f3f9e31682bb3a27d5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5" descr="C:\Users\WOJTEK J\Desktop\Obrazek\Obrazki\075e92d40f3f9e31682bb3a2-04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929438" y="0"/>
            <a:ext cx="2214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6" descr="C:\Users\WOJTEK J\Desktop\Obrazek\Obrazki\075e92d40f3f9e31682bb3a2-03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572000" y="0"/>
            <a:ext cx="2357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7" descr="C:\Users\WOJTEK J\Desktop\Obrazek\Obrazki\12882150564_f2bb83bbd8_b_02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2286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8" descr="C:\Users\WOJTEK J\Desktop\Obrazek\Obrazki\12882150564_f2bb83bbd8_b_01.jp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9" descr="C:\Users\WOJTEK J\Desktop\Obrazek\Obrazki\12882150564_f2bb83bbd8_b_04.jpg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6929438" y="0"/>
            <a:ext cx="2214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10" descr="C:\Users\WOJTEK J\Desktop\Obrazek\Obrazki\12882150564_f2bb83bbd8_b_03.jp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4572000" y="0"/>
            <a:ext cx="2357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8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500"/>
                            </p:stCondLst>
                            <p:childTnLst>
                              <p:par>
                                <p:cTn id="38" presetID="8" presetClass="entr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0" dur="33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4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3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3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300"/>
                            </p:stCondLst>
                            <p:childTnLst>
                              <p:par>
                                <p:cTn id="48" presetID="8" presetClass="entr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0" dur="33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4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3" dur="3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3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2100"/>
                            </p:stCondLst>
                            <p:childTnLst>
                              <p:par>
                                <p:cTn id="58" presetID="50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66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600"/>
                            </p:stCondLst>
                            <p:childTnLst>
                              <p:par>
                                <p:cTn id="68" presetID="50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51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0600"/>
                            </p:stCondLst>
                            <p:childTnLst>
                              <p:par>
                                <p:cTn id="78" presetID="17" presetClass="entr" presetSubtype="1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7" presetClass="exit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7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9100"/>
                            </p:stCondLst>
                            <p:childTnLst>
                              <p:par>
                                <p:cTn id="97" presetID="17" presetClass="entr" presetSubtype="8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7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1" dur="2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4" dur="2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4900"/>
                            </p:stCondLst>
                            <p:childTnLst>
                              <p:par>
                                <p:cTn id="116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0" dur="2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3" dur="2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7200"/>
                            </p:stCondLst>
                            <p:childTnLst>
                              <p:par>
                                <p:cTn id="135" presetID="17" presetClass="exit" presetSubtype="8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3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3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3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3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7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63000"/>
                            </p:stCondLst>
                            <p:childTnLst>
                              <p:par>
                                <p:cTn id="160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3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3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3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3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23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3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3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3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2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 contrast="14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\Desktop\showcas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 descr="C:\Users\w\Desktop\showcas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 descr="C:\Users\w\Desktop\showcas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 descr="C:\Users\w\Desktop\showcas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w\Desktop\16601866400_98f47b0869_b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3" descr="C:\Users\w\Desktop\16601866400_98f47b0869_b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3" descr="C:\Users\w\Desktop\16601866400_98f47b0869_b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" descr="C:\Users\w\Desktop\16601866400_98f47b0869_b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13" descr="D:\WOJTEK\ZDJĘCIA\Cuda natury\Ameryka Północna\USA\Apostle Islands Ice Caves USA\stock-photo-61036176.jpg"/>
          <p:cNvPicPr>
            <a:picLocks noChangeAspect="1" noChangeArrowheads="1"/>
          </p:cNvPicPr>
          <p:nvPr/>
        </p:nvPicPr>
        <p:blipFill>
          <a:blip r:embed="rId5">
            <a:lum bright="-2000" contrast="2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13" descr="D:\WOJTEK\ZDJĘCIA\Cuda natury\Ameryka Północna\USA\Apostle Islands Ice Caves USA\stock-photo-61036176.jpg"/>
          <p:cNvPicPr>
            <a:picLocks noChangeAspect="1" noChangeArrowheads="1"/>
          </p:cNvPicPr>
          <p:nvPr/>
        </p:nvPicPr>
        <p:blipFill>
          <a:blip r:embed="rId5">
            <a:lum bright="-2000" contrast="2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13" descr="D:\WOJTEK\ZDJĘCIA\Cuda natury\Ameryka Północna\USA\Apostle Islands Ice Caves USA\stock-photo-61036176.jpg"/>
          <p:cNvPicPr>
            <a:picLocks noChangeAspect="1" noChangeArrowheads="1"/>
          </p:cNvPicPr>
          <p:nvPr/>
        </p:nvPicPr>
        <p:blipFill>
          <a:blip r:embed="rId5">
            <a:lum bright="-2000" contrast="2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3" descr="D:\WOJTEK\ZDJĘCIA\Cuda natury\Ameryka Północna\USA\Apostle Islands Ice Caves USA\stock-photo-61036176.jpg"/>
          <p:cNvPicPr>
            <a:picLocks noChangeAspect="1" noChangeArrowheads="1"/>
          </p:cNvPicPr>
          <p:nvPr/>
        </p:nvPicPr>
        <p:blipFill>
          <a:blip r:embed="rId5">
            <a:lum bright="-2000" contrast="2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14" descr="D:\WOJTEK\ZDJĘCIA\Cuda natury\Ameryka Północna\USA\Apostle Islands Ice Caves USA\showcase (1).jpg"/>
          <p:cNvPicPr>
            <a:picLocks noChangeAspect="1" noChangeArrowheads="1"/>
          </p:cNvPicPr>
          <p:nvPr/>
        </p:nvPicPr>
        <p:blipFill>
          <a:blip r:embed="rId6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4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xit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xit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500"/>
                            </p:stCondLst>
                            <p:childTnLst>
                              <p:par>
                                <p:cTn id="34" presetID="8" presetClass="entr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7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7000"/>
                            </p:stCondLst>
                            <p:childTnLst>
                              <p:par>
                                <p:cTn id="63" presetID="23" presetClass="exit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8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8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3" presetClass="exit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38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8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xit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8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8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8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8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8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8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8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8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8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8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8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8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7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8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8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8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8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7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8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8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8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8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4300"/>
                            </p:stCondLst>
                            <p:childTnLst>
                              <p:par>
                                <p:cTn id="104" presetID="7" presetClass="exit" presetSubtype="1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8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8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7" presetClass="exit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8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8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6" presetClass="exit" presetSubtype="2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3" dur="38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6" presetClass="exit" presetSubtype="2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6" dur="38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7" presetClass="exit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8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8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7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8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8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6" presetClass="exit" presetSubtype="2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7" dur="38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6" presetClass="exit" presetSubtype="2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30" dur="38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53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8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8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38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 contrast="18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WOJTEK\ZDJĘCIA\Cuda natury\Ameryka Północna\USA\Apostle Islands Ice Caves USA\27328580024_42b8983c2b_b.jpg"/>
          <p:cNvPicPr>
            <a:picLocks noChangeAspect="1" noChangeArrowheads="1"/>
          </p:cNvPicPr>
          <p:nvPr/>
        </p:nvPicPr>
        <p:blipFill>
          <a:blip r:embed="rId3">
            <a:lum bright="-4000" contrast="1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D:\WOJTEK\ZDJĘCIA\Cuda natury\Ameryka Północna\USA\Apostle Islands Ice Caves USA\27328580024_42b8983c2b_b.jpg"/>
          <p:cNvPicPr>
            <a:picLocks noChangeAspect="1" noChangeArrowheads="1"/>
          </p:cNvPicPr>
          <p:nvPr/>
        </p:nvPicPr>
        <p:blipFill>
          <a:blip r:embed="rId3">
            <a:lum bright="-4000" contrast="1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D:\WOJTEK\ZDJĘCIA\Cuda natury\Ameryka Północna\USA\Apostle Islands Ice Caves USA\27328580024_42b8983c2b_b.jpg"/>
          <p:cNvPicPr>
            <a:picLocks noChangeAspect="1" noChangeArrowheads="1"/>
          </p:cNvPicPr>
          <p:nvPr/>
        </p:nvPicPr>
        <p:blipFill>
          <a:blip r:embed="rId3">
            <a:lum bright="-4000" contrast="1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D:\WOJTEK\ZDJĘCIA\Cuda natury\Ameryka Północna\USA\Apostle Islands Ice Caves USA\27328580024_42b8983c2b_b.jpg"/>
          <p:cNvPicPr>
            <a:picLocks noChangeAspect="1" noChangeArrowheads="1"/>
          </p:cNvPicPr>
          <p:nvPr/>
        </p:nvPicPr>
        <p:blipFill>
          <a:blip r:embed="rId3">
            <a:lum bright="-4000" contrast="1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D:\WOJTEK\ZDJĘCIA\Cuda natury\Ameryka Północna\USA\Apostle Islands Ice Caves USA\27328580024_42b8983c2b_b.jpg"/>
          <p:cNvPicPr>
            <a:picLocks noChangeAspect="1" noChangeArrowheads="1"/>
          </p:cNvPicPr>
          <p:nvPr/>
        </p:nvPicPr>
        <p:blipFill>
          <a:blip r:embed="rId3">
            <a:lum bright="-4000" contrast="1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D:\WOJTEK\ZDJĘCIA\Cuda natury\Ameryka Północna\USA\Apostle Islands Ice Caves USA\16593138820_c7e4da3570_b.jpg"/>
          <p:cNvPicPr>
            <a:picLocks noChangeAspect="1" noChangeArrowheads="1"/>
          </p:cNvPicPr>
          <p:nvPr/>
        </p:nvPicPr>
        <p:blipFill>
          <a:blip r:embed="rId4">
            <a:lum contrast="1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D:\WOJTEK\ZDJĘCIA\Cuda natury\Ameryka Północna\USA\Apostle Islands Ice Caves USA\16593138820_c7e4da3570_b.jpg"/>
          <p:cNvPicPr>
            <a:picLocks noChangeAspect="1" noChangeArrowheads="1"/>
          </p:cNvPicPr>
          <p:nvPr/>
        </p:nvPicPr>
        <p:blipFill>
          <a:blip r:embed="rId4">
            <a:lum contrast="1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D:\WOJTEK\ZDJĘCIA\Cuda natury\Ameryka Północna\USA\Apostle Islands Ice Caves USA\16593138820_c7e4da3570_b.jpg"/>
          <p:cNvPicPr>
            <a:picLocks noChangeAspect="1" noChangeArrowheads="1"/>
          </p:cNvPicPr>
          <p:nvPr/>
        </p:nvPicPr>
        <p:blipFill>
          <a:blip r:embed="rId4">
            <a:lum contrast="1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D:\WOJTEK\ZDJĘCIA\Cuda natury\Ameryka Północna\USA\Apostle Islands Ice Caves USA\13255974783_97e643198b_b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D:\WOJTEK\ZDJĘCIA\Cuda natury\Ameryka Północna\USA\Apostle Islands Ice Caves USA\13255974783_97e643198b_b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D:\WOJTEK\ZDJĘCIA\Cuda natury\Ameryka Północna\USA\Apostle Islands Ice Caves USA\13255974783_97e643198b_b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D:\WOJTEK\ZDJĘCIA\Cuda natury\Ameryka Północna\USA\Apostle Islands Ice Caves USA\1\2\wallpaper-1d02a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 descr="D:\WOJTEK\ZDJĘCIA\Cuda natury\Ameryka Północna\USA\Apostle Islands Ice Caves USA\1\1\wallpaper-1d02a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7" descr="D:\WOJTEK\ZDJĘCIA\Cuda natury\Ameryka Północna\USA\Apostle Islands Ice Caves USA\1\2\27328582954_1988c2a0e4_b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8" descr="D:\WOJTEK\ZDJĘCIA\Cuda natury\Ameryka Północna\USA\Apostle Islands Ice Caves USA\1\1\27328582954_1988c2a0e4_b.jpg"/>
          <p:cNvPicPr>
            <a:picLocks noChangeAspect="1" noChangeArrowheads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 descr="D:\WOJTEK\ZDJĘCIA\Cuda natury\Ameryka Północna\USA\Apostle Islands Ice Caves USA\12023503553_d2583fc64d_b.jpg"/>
          <p:cNvPicPr>
            <a:picLocks noChangeAspect="1" noChangeArrowheads="1"/>
          </p:cNvPicPr>
          <p:nvPr/>
        </p:nvPicPr>
        <p:blipFill>
          <a:blip r:embed="rId10">
            <a:lum contrast="1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D:\WOJTEK\ZDJĘCIA\Cuda natury\Ameryka Północna\USA\Apostle Islands Ice Caves USA\12023503553_d2583fc64d_b.jpg"/>
          <p:cNvPicPr>
            <a:picLocks noChangeAspect="1" noChangeArrowheads="1"/>
          </p:cNvPicPr>
          <p:nvPr/>
        </p:nvPicPr>
        <p:blipFill>
          <a:blip r:embed="rId10">
            <a:lum contrast="1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5" descr="C:\Users\WOJTEK J\Desktop\Obrazek\Obrazki\5421cf7cbf72eba0a95548b1-02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1714500"/>
            <a:ext cx="9144000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6" descr="C:\Users\WOJTEK J\Desktop\Obrazek\Obrazki\5421cf7cbf72eba0a95548b10eb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7" descr="C:\Users\WOJTEK J\Desktop\Obrazek\Obrazki\5421cf7cbf72eba0a95548b1-04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5214938"/>
            <a:ext cx="9144000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8" descr="C:\Users\WOJTEK J\Desktop\Obrazek\Obrazki\5421cf7cbf72eba0a95548b1-03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3357563"/>
            <a:ext cx="914400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5" descr="C:\Users\WOJTEK J\Desktop\Obrazek\Obrazki\5421cf7cbf72eba0a95548b1-02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1714500"/>
            <a:ext cx="9144000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6" descr="C:\Users\WOJTEK J\Desktop\Obrazek\Obrazki\5421cf7cbf72eba0a95548b10eb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7" descr="C:\Users\WOJTEK J\Desktop\Obrazek\Obrazki\5421cf7cbf72eba0a95548b1-04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5214938"/>
            <a:ext cx="9144000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8" descr="C:\Users\WOJTEK J\Desktop\Obrazek\Obrazki\5421cf7cbf72eba0a95548b1-03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3357563"/>
            <a:ext cx="914400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9" descr="C:\Users\WOJTEK J\Desktop\Obrazek\Obrazki\12165657165_4497fdae9b_b_02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1714500"/>
            <a:ext cx="9144000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10" descr="C:\Users\WOJTEK J\Desktop\Obrazek\Obrazki\12165657165_4497fdae9b_b_01.jp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0" y="0"/>
            <a:ext cx="9144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11" descr="C:\Users\WOJTEK J\Desktop\Obrazek\Obrazki\12165657165_4497fdae9b_b_04.jpg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5214938"/>
            <a:ext cx="9144000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12" descr="C:\Users\WOJTEK J\Desktop\Obrazek\Obrazki\12165657165_4497fdae9b_b_03.jp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0" y="3357563"/>
            <a:ext cx="914400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7" presetClass="exit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xit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xit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500"/>
                            </p:stCondLst>
                            <p:childTnLst>
                              <p:par>
                                <p:cTn id="38" presetID="8" presetClass="entr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0" dur="33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3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3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300"/>
                            </p:stCondLst>
                            <p:childTnLst>
                              <p:par>
                                <p:cTn id="48" presetID="8" presetClass="entr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0" dur="33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3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3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2100"/>
                            </p:stCondLst>
                            <p:childTnLst>
                              <p:par>
                                <p:cTn id="58" presetID="50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66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600"/>
                            </p:stCondLst>
                            <p:childTnLst>
                              <p:par>
                                <p:cTn id="68" presetID="50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51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0600"/>
                            </p:stCondLst>
                            <p:childTnLst>
                              <p:par>
                                <p:cTn id="78" presetID="8" presetClass="entr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0" dur="3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3" presetClass="entr" presetSubtype="27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1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7" dur="3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3" presetClass="entr" presetSubtype="27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7400"/>
                            </p:stCondLst>
                            <p:childTnLst>
                              <p:par>
                                <p:cTn id="93" presetID="16" presetClass="entr" presetSubtype="37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3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1" dur="3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4" dur="3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7" dur="3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0" dur="3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3" dur="3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6" dur="3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4200"/>
                            </p:stCondLst>
                            <p:childTnLst>
                              <p:par>
                                <p:cTn id="118" presetID="17" presetClass="exit" presetSubtype="4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3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3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3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3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7" presetClass="exit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3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3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3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3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7" presetClass="exit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3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3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3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3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xit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3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3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3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3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7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7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60000"/>
                            </p:stCondLst>
                            <p:childTnLst>
                              <p:par>
                                <p:cTn id="155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23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3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3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3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3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3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3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3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2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3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3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3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3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 contrast="16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8" name="Picture 14" descr="C:\Users\WOJTEK J\Desktop\12162235495_2938518bba_b.jpg"/>
          <p:cNvPicPr>
            <a:picLocks noChangeAspect="1" noChangeArrowheads="1"/>
          </p:cNvPicPr>
          <p:nvPr/>
        </p:nvPicPr>
        <p:blipFill>
          <a:blip r:embed="rId2">
            <a:lum contrast="1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15" descr="C:\Users\WOJTEK J\Desktop\Obrazek\Obrazki\APOSTLE-ISLANDS-0362-XL_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16" descr="C:\Users\WOJTEK J\Desktop\Obrazek\Obrazki\APOSTLE-ISLANDS-0362-XL_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1" name="Picture 17" descr="D:\WOJTEK\ZDJĘCIA\Cuda natury\Ameryka Północna\USA\Apostle Islands Ice Caves USA\16478531100_a748ab88b0_b.jpg"/>
          <p:cNvPicPr>
            <a:picLocks noChangeAspect="1" noChangeArrowheads="1"/>
          </p:cNvPicPr>
          <p:nvPr/>
        </p:nvPicPr>
        <p:blipFill>
          <a:blip r:embed="rId5">
            <a:lum bright="-6000" contrast="1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2" name="Picture 18" descr="C:\Users\WOJTEK J\Desktop\Obrazek\Obrazki\stock-photo-103661185_0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3" name="Picture 19" descr="C:\Users\WOJTEK J\Desktop\Obrazek\Obrazki\stock-photo-103661185_0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4" name="Picture 20" descr="C:\Users\WOJTEK J\Desktop\Obrazek\Obrazki\1402_ais14_084_04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5" name="Picture 21" descr="C:\Users\WOJTEK J\Desktop\Obrazek\Obrazki\1402_ais14_084_01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6" name="Picture 22" descr="C:\Users\WOJTEK J\Desktop\Obrazek\Obrazki\1402_ais14_084_02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7" name="Picture 23" descr="C:\Users\WOJTEK J\Desktop\Obrazek\Obrazki\1402_ais14_084_03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8" name="Picture 24" descr="C:\Users\WOJTEK J\Desktop\Obrazek\Obrazki\Apostle_Islands_Ice_Cave-02.jpg"/>
          <p:cNvPicPr>
            <a:picLocks noChangeAspect="1" noChangeArrowheads="1"/>
          </p:cNvPicPr>
          <p:nvPr/>
        </p:nvPicPr>
        <p:blipFill>
          <a:blip r:embed="rId12"/>
          <a:srcRect b="24998"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9" name="Picture 25" descr="C:\Users\WOJTEK J\Desktop\Obrazek\Obrazki\Apostle_Islands_Ice_Caves_P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0" name="Picture 26" descr="C:\Users\WOJTEK J\Desktop\Obrazek\Obrazki\bayfield-ice-caves-lake--04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1" name="Picture 27" descr="C:\Users\WOJTEK J\Desktop\Obrazek\Obrazki\bayfield-ice-caves-lake-sup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2" name="Picture 28" descr="C:\Users\WOJTEK J\Desktop\Obrazek\Obrazki\bayfield-ice-caves-lake--02.jp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3" name="Picture 29" descr="C:\Users\WOJTEK J\Desktop\Obrazek\Obrazki\bayfield-ice-caves-lake--03.jpg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4" name="Picture 30" descr="D:\WOJTEK\ZDJĘCIA\Cuda natury\Ameryka Północna\USA\Apostle Islands Ice Caves USA\Just-for-you-web-1024x683 (1).jpg"/>
          <p:cNvPicPr>
            <a:picLocks noChangeAspect="1" noChangeArrowheads="1"/>
          </p:cNvPicPr>
          <p:nvPr/>
        </p:nvPicPr>
        <p:blipFill>
          <a:blip r:embed="rId18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800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800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8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8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8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7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8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8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8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8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300"/>
                            </p:stCondLst>
                            <p:childTnLst>
                              <p:par>
                                <p:cTn id="27" presetID="7" presetClass="exit" presetSubtype="1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8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8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7" presetClass="exit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8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8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6" dur="38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38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3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8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8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800"/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600"/>
                            </p:stCondLst>
                            <p:childTnLst>
                              <p:par>
                                <p:cTn id="47" presetID="17" presetClass="exit" presetSubtype="1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7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1100"/>
                            </p:stCondLst>
                            <p:childTnLst>
                              <p:par>
                                <p:cTn id="64" presetID="17" presetClass="exit" presetSubtype="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7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7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6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6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6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6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7600"/>
                            </p:stCondLst>
                            <p:childTnLst>
                              <p:par>
                                <p:cTn id="83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0600"/>
                            </p:stCondLst>
                            <p:childTnLst>
                              <p:par>
                                <p:cTn id="102" presetID="17" presetClass="exit" presetSubtype="4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xit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7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6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6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6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6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7" presetClass="exit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6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7" presetClass="exit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7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6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6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6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6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37100"/>
                            </p:stCondLst>
                            <p:childTnLst>
                              <p:par>
                                <p:cTn id="139" presetID="17" presetClass="exit" presetSubtype="4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6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6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6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6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6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6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6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7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6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6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6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6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43600"/>
                            </p:stCondLst>
                            <p:childTnLst>
                              <p:par>
                                <p:cTn id="158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6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6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6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6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6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6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6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6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6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6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6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6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46600"/>
                            </p:stCondLst>
                            <p:childTnLst>
                              <p:par>
                                <p:cTn id="177" presetID="2" presetClass="exit" presetSubtype="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6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6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6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6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6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6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53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6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6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3000"/>
                                        <p:tgtEl>
                                          <p:spTgt spid="6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postle-islands-ice-caves-usa-agnerz">
  <a:themeElements>
    <a:clrScheme name="Energetyczny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Kapitał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nergetyczny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apostle-islands-ice-caves-usa-agnerz</Template>
  <TotalTime>0</TotalTime>
  <Words>24</Words>
  <Application>Microsoft Office PowerPoint</Application>
  <PresentationFormat>Presentación en pantalla (4:3)</PresentationFormat>
  <Paragraphs>4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13" baseType="lpstr">
      <vt:lpstr>Perpetua</vt:lpstr>
      <vt:lpstr>Arial</vt:lpstr>
      <vt:lpstr>Franklin Gothic Book</vt:lpstr>
      <vt:lpstr>Calibri</vt:lpstr>
      <vt:lpstr>apostle-islands-ice-caves-usa-agnerz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2018-02-11T15:12:19Z</dcterms:created>
  <dcterms:modified xsi:type="dcterms:W3CDTF">2018-02-11T15:16:25Z</dcterms:modified>
</cp:coreProperties>
</file>