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8"/>
  </p:notesMasterIdLst>
  <p:sldIdLst>
    <p:sldId id="258" r:id="rId3"/>
    <p:sldId id="296" r:id="rId4"/>
    <p:sldId id="259" r:id="rId5"/>
    <p:sldId id="295" r:id="rId6"/>
    <p:sldId id="278" r:id="rId7"/>
    <p:sldId id="267" r:id="rId8"/>
    <p:sldId id="256" r:id="rId9"/>
    <p:sldId id="260" r:id="rId10"/>
    <p:sldId id="257" r:id="rId11"/>
    <p:sldId id="261" r:id="rId12"/>
    <p:sldId id="262" r:id="rId13"/>
    <p:sldId id="263" r:id="rId14"/>
    <p:sldId id="264" r:id="rId15"/>
    <p:sldId id="266" r:id="rId16"/>
    <p:sldId id="268" r:id="rId17"/>
    <p:sldId id="269" r:id="rId18"/>
    <p:sldId id="270" r:id="rId19"/>
    <p:sldId id="279" r:id="rId20"/>
    <p:sldId id="274" r:id="rId21"/>
    <p:sldId id="272" r:id="rId22"/>
    <p:sldId id="273" r:id="rId23"/>
    <p:sldId id="271" r:id="rId24"/>
    <p:sldId id="275" r:id="rId25"/>
    <p:sldId id="277" r:id="rId26"/>
    <p:sldId id="280" r:id="rId27"/>
    <p:sldId id="265" r:id="rId28"/>
    <p:sldId id="281" r:id="rId29"/>
    <p:sldId id="282" r:id="rId30"/>
    <p:sldId id="283" r:id="rId31"/>
    <p:sldId id="284" r:id="rId32"/>
    <p:sldId id="285" r:id="rId33"/>
    <p:sldId id="287" r:id="rId34"/>
    <p:sldId id="288" r:id="rId35"/>
    <p:sldId id="289" r:id="rId36"/>
    <p:sldId id="297" r:id="rId37"/>
  </p:sldIdLst>
  <p:sldSz cx="9144000" cy="6858000" type="screen4x3"/>
  <p:notesSz cx="6858000" cy="9144000"/>
  <p:defaultTextStyle>
    <a:defPPr>
      <a:defRPr lang="pt-BR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lizFO6pxHegblV9Snn0Wew==" hashData="nCLoXvmsoYbmG3UuYrBPakjTzj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66"/>
    <a:srgbClr val="009999"/>
    <a:srgbClr val="85AED7"/>
    <a:srgbClr val="3366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3388" autoAdjust="0"/>
  </p:normalViewPr>
  <p:slideViewPr>
    <p:cSldViewPr>
      <p:cViewPr>
        <p:scale>
          <a:sx n="46" d="100"/>
          <a:sy n="46" d="100"/>
        </p:scale>
        <p:origin x="-1686" y="-6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318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presProps" Target="presProps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smtClean="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/>
            </a:lvl1pPr>
          </a:lstStyle>
          <a:p>
            <a:pPr>
              <a:defRPr/>
            </a:pPr>
            <a:fld id="{6FCE3578-3347-4DF9-9855-C72AD625FE20}" type="datetimeFigureOut">
              <a:rPr lang="es-ES"/>
              <a:pPr>
                <a:defRPr/>
              </a:pPr>
              <a:t>28/01/2021</a:t>
            </a:fld>
            <a:endParaRPr lang="es-E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 smtClean="0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smtClean="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D378A01C-7C97-47C9-9893-69AF52A81200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1101879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Marcador de imagen d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Marcador de nota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4100" name="Marcador de número de diapositiva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8F7C8ECD-D6B5-47D1-ADC9-9DB254BB95D4}" type="slidenum">
              <a:rPr lang="es-ES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alt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alt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A526585-3DF2-439C-8731-F8D8EAB9704F}" type="slidenum">
              <a:rPr lang="pt-BR" altLang="es-ES"/>
              <a:pPr/>
              <a:t>‹Nº›</a:t>
            </a:fld>
            <a:endParaRPr lang="pt-BR" altLang="es-ES"/>
          </a:p>
        </p:txBody>
      </p:sp>
    </p:spTree>
    <p:extLst>
      <p:ext uri="{BB962C8B-B14F-4D97-AF65-F5344CB8AC3E}">
        <p14:creationId xmlns:p14="http://schemas.microsoft.com/office/powerpoint/2010/main" val="3196762572"/>
      </p:ext>
    </p:extLst>
  </p:cSld>
  <p:clrMapOvr>
    <a:masterClrMapping/>
  </p:clrMapOvr>
  <p:transition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alt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alt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8D11D1D-5B1D-4BB5-8B05-A3271587DF83}" type="slidenum">
              <a:rPr lang="pt-BR" altLang="es-ES"/>
              <a:pPr/>
              <a:t>‹Nº›</a:t>
            </a:fld>
            <a:endParaRPr lang="pt-BR" altLang="es-ES"/>
          </a:p>
        </p:txBody>
      </p:sp>
    </p:spTree>
    <p:extLst>
      <p:ext uri="{BB962C8B-B14F-4D97-AF65-F5344CB8AC3E}">
        <p14:creationId xmlns:p14="http://schemas.microsoft.com/office/powerpoint/2010/main" val="730891422"/>
      </p:ext>
    </p:extLst>
  </p:cSld>
  <p:clrMapOvr>
    <a:masterClrMapping/>
  </p:clrMapOvr>
  <p:transition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alt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alt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5DD5F39-2C0E-46E9-AB1B-E8697F38A4DF}" type="slidenum">
              <a:rPr lang="pt-BR" altLang="es-ES"/>
              <a:pPr/>
              <a:t>‹Nº›</a:t>
            </a:fld>
            <a:endParaRPr lang="pt-BR" altLang="es-ES"/>
          </a:p>
        </p:txBody>
      </p:sp>
    </p:spTree>
    <p:extLst>
      <p:ext uri="{BB962C8B-B14F-4D97-AF65-F5344CB8AC3E}">
        <p14:creationId xmlns:p14="http://schemas.microsoft.com/office/powerpoint/2010/main" val="2429567032"/>
      </p:ext>
    </p:extLst>
  </p:cSld>
  <p:clrMapOvr>
    <a:masterClrMapping/>
  </p:clrMapOvr>
  <p:transition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alt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alt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B04781B-E1E8-4F63-BFEA-63AE5DE00E81}" type="slidenum">
              <a:rPr lang="pt-BR" altLang="es-ES"/>
              <a:pPr/>
              <a:t>‹Nº›</a:t>
            </a:fld>
            <a:endParaRPr lang="pt-BR" altLang="es-ES"/>
          </a:p>
        </p:txBody>
      </p:sp>
    </p:spTree>
    <p:extLst>
      <p:ext uri="{BB962C8B-B14F-4D97-AF65-F5344CB8AC3E}">
        <p14:creationId xmlns:p14="http://schemas.microsoft.com/office/powerpoint/2010/main" val="4018129682"/>
      </p:ext>
    </p:extLst>
  </p:cSld>
  <p:clrMapOvr>
    <a:masterClrMapping/>
  </p:clrMapOvr>
  <p:transition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alt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alt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BC9F1B2-5DD8-4B5A-8BDE-954FA7528105}" type="slidenum">
              <a:rPr lang="pt-BR" altLang="es-ES"/>
              <a:pPr/>
              <a:t>‹Nº›</a:t>
            </a:fld>
            <a:endParaRPr lang="pt-BR" altLang="es-ES"/>
          </a:p>
        </p:txBody>
      </p:sp>
    </p:spTree>
    <p:extLst>
      <p:ext uri="{BB962C8B-B14F-4D97-AF65-F5344CB8AC3E}">
        <p14:creationId xmlns:p14="http://schemas.microsoft.com/office/powerpoint/2010/main" val="1466298750"/>
      </p:ext>
    </p:extLst>
  </p:cSld>
  <p:clrMapOvr>
    <a:masterClrMapping/>
  </p:clrMapOvr>
  <p:transition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alt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alt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D15345E-2A65-4E2E-9B13-57979CD092D7}" type="slidenum">
              <a:rPr lang="pt-BR" altLang="es-ES"/>
              <a:pPr/>
              <a:t>‹Nº›</a:t>
            </a:fld>
            <a:endParaRPr lang="pt-BR" altLang="es-ES"/>
          </a:p>
        </p:txBody>
      </p:sp>
    </p:spTree>
    <p:extLst>
      <p:ext uri="{BB962C8B-B14F-4D97-AF65-F5344CB8AC3E}">
        <p14:creationId xmlns:p14="http://schemas.microsoft.com/office/powerpoint/2010/main" val="2318746632"/>
      </p:ext>
    </p:extLst>
  </p:cSld>
  <p:clrMapOvr>
    <a:masterClrMapping/>
  </p:clrMapOvr>
  <p:transition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alt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alt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DD8239A-434B-4FB4-ADA5-6BB9F6A99B56}" type="slidenum">
              <a:rPr lang="pt-BR" altLang="es-ES"/>
              <a:pPr/>
              <a:t>‹Nº›</a:t>
            </a:fld>
            <a:endParaRPr lang="pt-BR" altLang="es-ES"/>
          </a:p>
        </p:txBody>
      </p:sp>
    </p:spTree>
    <p:extLst>
      <p:ext uri="{BB962C8B-B14F-4D97-AF65-F5344CB8AC3E}">
        <p14:creationId xmlns:p14="http://schemas.microsoft.com/office/powerpoint/2010/main" val="3260891765"/>
      </p:ext>
    </p:extLst>
  </p:cSld>
  <p:clrMapOvr>
    <a:masterClrMapping/>
  </p:clrMapOvr>
  <p:transition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alt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alt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E3AC382-EDF3-4BC5-8565-5854E1BC8D20}" type="slidenum">
              <a:rPr lang="pt-BR" altLang="es-ES"/>
              <a:pPr/>
              <a:t>‹Nº›</a:t>
            </a:fld>
            <a:endParaRPr lang="pt-BR" altLang="es-ES"/>
          </a:p>
        </p:txBody>
      </p:sp>
    </p:spTree>
    <p:extLst>
      <p:ext uri="{BB962C8B-B14F-4D97-AF65-F5344CB8AC3E}">
        <p14:creationId xmlns:p14="http://schemas.microsoft.com/office/powerpoint/2010/main" val="1769604021"/>
      </p:ext>
    </p:extLst>
  </p:cSld>
  <p:clrMapOvr>
    <a:masterClrMapping/>
  </p:clrMapOvr>
  <p:transition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 smtClean="0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alt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alt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D79AA01-D89B-4861-B4B7-ED06E47B7200}" type="slidenum">
              <a:rPr lang="pt-BR" altLang="es-ES"/>
              <a:pPr/>
              <a:t>‹Nº›</a:t>
            </a:fld>
            <a:endParaRPr lang="pt-BR" altLang="es-ES"/>
          </a:p>
        </p:txBody>
      </p:sp>
    </p:spTree>
    <p:extLst>
      <p:ext uri="{BB962C8B-B14F-4D97-AF65-F5344CB8AC3E}">
        <p14:creationId xmlns:p14="http://schemas.microsoft.com/office/powerpoint/2010/main" val="298048824"/>
      </p:ext>
    </p:extLst>
  </p:cSld>
  <p:clrMapOvr>
    <a:masterClrMapping/>
  </p:clrMapOvr>
  <p:transition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alt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alt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50C6BF8-F6A6-4FB0-94F5-2B5902158DB6}" type="slidenum">
              <a:rPr lang="pt-BR" altLang="es-ES"/>
              <a:pPr/>
              <a:t>‹Nº›</a:t>
            </a:fld>
            <a:endParaRPr lang="pt-BR" altLang="es-ES"/>
          </a:p>
        </p:txBody>
      </p:sp>
    </p:spTree>
    <p:extLst>
      <p:ext uri="{BB962C8B-B14F-4D97-AF65-F5344CB8AC3E}">
        <p14:creationId xmlns:p14="http://schemas.microsoft.com/office/powerpoint/2010/main" val="1833317231"/>
      </p:ext>
    </p:extLst>
  </p:cSld>
  <p:clrMapOvr>
    <a:masterClrMapping/>
  </p:clrMapOvr>
  <p:transition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alt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alt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9C9EC7F-58C5-4347-916A-D52183AFE78F}" type="slidenum">
              <a:rPr lang="pt-BR" altLang="es-ES"/>
              <a:pPr/>
              <a:t>‹Nº›</a:t>
            </a:fld>
            <a:endParaRPr lang="pt-BR" altLang="es-ES"/>
          </a:p>
        </p:txBody>
      </p:sp>
    </p:spTree>
    <p:extLst>
      <p:ext uri="{BB962C8B-B14F-4D97-AF65-F5344CB8AC3E}">
        <p14:creationId xmlns:p14="http://schemas.microsoft.com/office/powerpoint/2010/main" val="20151807"/>
      </p:ext>
    </p:extLst>
  </p:cSld>
  <p:clrMapOvr>
    <a:masterClrMapping/>
  </p:clrMapOvr>
  <p:transition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49818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99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es-ES" smtClean="0"/>
              <a:t>Clique para editar o estilo do título mestre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es-ES" smtClean="0"/>
              <a:t>Clique para editar os estilos do texto mestre</a:t>
            </a:r>
          </a:p>
          <a:p>
            <a:pPr lvl="1"/>
            <a:r>
              <a:rPr lang="pt-BR" altLang="es-ES" smtClean="0"/>
              <a:t>Segundo nível</a:t>
            </a:r>
          </a:p>
          <a:p>
            <a:pPr lvl="2"/>
            <a:r>
              <a:rPr lang="pt-BR" altLang="es-ES" smtClean="0"/>
              <a:t>Terceiro nível</a:t>
            </a:r>
          </a:p>
          <a:p>
            <a:pPr lvl="3"/>
            <a:r>
              <a:rPr lang="pt-BR" altLang="es-ES" smtClean="0"/>
              <a:t>Quarto nível</a:t>
            </a:r>
          </a:p>
          <a:p>
            <a:pPr lvl="4"/>
            <a:r>
              <a:rPr lang="pt-BR" altLang="es-ES" smtClean="0"/>
              <a:t>Quinto nível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pt-BR" alt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pt-BR" alt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fld id="{78885BE7-40D0-43F9-B97C-D1D58F0C243C}" type="slidenum">
              <a:rPr lang="pt-BR" altLang="es-ES"/>
              <a:pPr/>
              <a:t>‹Nº›</a:t>
            </a:fld>
            <a:endParaRPr lang="pt-BR" alt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random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eaLnBrk="1" hangingPunct="1"/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6.png"/><Relationship Id="rId10" Type="http://schemas.openxmlformats.org/officeDocument/2006/relationships/image" Target="../media/image3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yiv1605533599ecxyiv0995062937ecx_x0000_i1027" descr="Descripción:  http://www.lovethesepics.com/wp-content/uploads/2011/06/Marble-Cave-National-Reserve-Lake-General-Carrer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75" name="Text Box 3"/>
          <p:cNvSpPr txBox="1">
            <a:spLocks noChangeArrowheads="1"/>
          </p:cNvSpPr>
          <p:nvPr/>
        </p:nvSpPr>
        <p:spPr bwMode="auto">
          <a:xfrm>
            <a:off x="323850" y="260350"/>
            <a:ext cx="642937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pt-BR" altLang="es-E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Cavernas de </a:t>
            </a:r>
            <a:r>
              <a:rPr lang="pt-BR" altLang="es-ES" sz="2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mármol</a:t>
            </a:r>
            <a:r>
              <a:rPr lang="pt-BR" altLang="es-E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pt-BR" altLang="es-ES" sz="2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en</a:t>
            </a:r>
            <a:r>
              <a:rPr lang="pt-BR" altLang="es-E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pt-BR" altLang="es-ES" sz="2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la</a:t>
            </a:r>
            <a:r>
              <a:rPr lang="pt-BR" altLang="es-E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pt-BR" altLang="es-ES" sz="2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Patagonia</a:t>
            </a:r>
            <a:r>
              <a:rPr lang="pt-BR" altLang="es-E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. </a:t>
            </a:r>
          </a:p>
        </p:txBody>
      </p:sp>
      <p:sp>
        <p:nvSpPr>
          <p:cNvPr id="28676" name="Text Box 4"/>
          <p:cNvSpPr txBox="1">
            <a:spLocks noChangeArrowheads="1"/>
          </p:cNvSpPr>
          <p:nvPr/>
        </p:nvSpPr>
        <p:spPr bwMode="auto">
          <a:xfrm>
            <a:off x="395288" y="908050"/>
            <a:ext cx="6588125" cy="915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pt-BR" altLang="es-E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Esculpidas cuidadosamente por </a:t>
            </a:r>
            <a:r>
              <a:rPr lang="pt-BR" altLang="es-ES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las</a:t>
            </a:r>
            <a:r>
              <a:rPr lang="pt-BR" altLang="es-E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aguas,                                </a:t>
            </a:r>
            <a:r>
              <a:rPr lang="pt-BR" altLang="es-ES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las</a:t>
            </a:r>
            <a:r>
              <a:rPr lang="pt-BR" altLang="es-E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paredes de </a:t>
            </a:r>
            <a:r>
              <a:rPr lang="pt-BR" altLang="es-ES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mármol</a:t>
            </a:r>
            <a:r>
              <a:rPr lang="pt-BR" altLang="es-E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pt-BR" altLang="es-ES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forman</a:t>
            </a:r>
            <a:r>
              <a:rPr lang="pt-BR" altLang="es-E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pt-BR" altLang="es-ES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un</a:t>
            </a:r>
            <a:r>
              <a:rPr lang="pt-BR" altLang="es-E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pt-BR" altLang="es-ES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paisaje</a:t>
            </a:r>
            <a:r>
              <a:rPr lang="pt-BR" altLang="es-E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 único</a:t>
            </a:r>
          </a:p>
          <a:p>
            <a:pPr eaLnBrk="1" hangingPunct="1">
              <a:defRPr/>
            </a:pPr>
            <a:r>
              <a:rPr lang="pt-BR" altLang="es-ES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en</a:t>
            </a:r>
            <a:r>
              <a:rPr lang="pt-BR" altLang="es-E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contraste </a:t>
            </a:r>
            <a:r>
              <a:rPr lang="pt-BR" altLang="es-ES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con</a:t>
            </a:r>
            <a:r>
              <a:rPr lang="pt-BR" altLang="es-E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pt-BR" altLang="es-ES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el</a:t>
            </a:r>
            <a:r>
              <a:rPr lang="pt-BR" altLang="es-E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azul </a:t>
            </a:r>
            <a:r>
              <a:rPr lang="pt-BR" altLang="es-ES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del</a:t>
            </a:r>
            <a:r>
              <a:rPr lang="pt-BR" altLang="es-E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Lago Carrera.</a:t>
            </a:r>
            <a:endParaRPr lang="pt-BR" altLang="es-ES" sz="1600" b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28677" name="Text Box 5"/>
          <p:cNvSpPr txBox="1">
            <a:spLocks noChangeArrowheads="1"/>
          </p:cNvSpPr>
          <p:nvPr/>
        </p:nvSpPr>
        <p:spPr bwMode="auto">
          <a:xfrm>
            <a:off x="2268538" y="6237288"/>
            <a:ext cx="6588125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 eaLnBrk="1" hangingPunct="1">
              <a:defRPr/>
            </a:pPr>
            <a:r>
              <a:rPr lang="pt-BR" altLang="es-ES" sz="16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Transición</a:t>
            </a:r>
            <a:r>
              <a:rPr lang="pt-BR" altLang="es-ES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manual</a:t>
            </a:r>
            <a:r>
              <a:rPr lang="pt-BR" altLang="es-ES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. </a:t>
            </a:r>
          </a:p>
        </p:txBody>
      </p:sp>
    </p:spTree>
  </p:cSld>
  <p:clrMapOvr>
    <a:masterClrMapping/>
  </p:clrMapOvr>
  <p:transition>
    <p:random/>
    <p:sndAc>
      <p:stSnd>
        <p:snd r:embed="rId3" name="sound002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86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286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5" grpId="0"/>
      <p:bldP spid="28676" grpId="0"/>
      <p:bldP spid="2867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yiv1605533599ecxyiv0995062937ecx_x0000_i1045" descr="Descripción:         &#10; http://www.lovethesepics.com/wp-content/uploads/2011/06/Quiet-on-Lago-General-Carrera-Chil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3011" name="Text Box 3"/>
          <p:cNvSpPr txBox="1">
            <a:spLocks noChangeArrowheads="1"/>
          </p:cNvSpPr>
          <p:nvPr/>
        </p:nvSpPr>
        <p:spPr bwMode="auto">
          <a:xfrm>
            <a:off x="539750" y="765175"/>
            <a:ext cx="7416800" cy="885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s-ES" altLang="es-ES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El lago está compartido con Argentina,</a:t>
            </a:r>
          </a:p>
          <a:p>
            <a:pPr eaLnBrk="1" hangingPunct="1">
              <a:defRPr/>
            </a:pPr>
            <a:r>
              <a:rPr lang="es-ES" altLang="es-ES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pero las cavernas están en el lado chileno.</a:t>
            </a:r>
            <a:endParaRPr lang="pt-BR" altLang="es-ES" b="1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algn="ctr" eaLnBrk="1" hangingPunct="1">
              <a:defRPr/>
            </a:pPr>
            <a:r>
              <a:rPr lang="pt-BR" altLang="es-ES" sz="16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 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30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yiv1605533599ecxyiv0995062937ecx_x0000_i1028" descr="Descripción: http://www.lovethesepics.com/wp-content/uploads/2011/06/get-out-and-explore-Marble-wonders-on-Chile-side-of-Lake-General-Carrer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51" name="Text Box 3"/>
          <p:cNvSpPr txBox="1">
            <a:spLocks noChangeArrowheads="1"/>
          </p:cNvSpPr>
          <p:nvPr/>
        </p:nvSpPr>
        <p:spPr bwMode="auto">
          <a:xfrm>
            <a:off x="395288" y="4797425"/>
            <a:ext cx="8497887" cy="1465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pt-BR" altLang="es-E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 El fotógrafo y ambientalista americano Linde </a:t>
            </a:r>
            <a:r>
              <a:rPr lang="pt-BR" altLang="es-ES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Waindehofer</a:t>
            </a:r>
            <a:r>
              <a:rPr lang="pt-BR" altLang="es-E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 </a:t>
            </a:r>
            <a:r>
              <a:rPr lang="pt-BR" altLang="es-ES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divulgó</a:t>
            </a:r>
            <a:r>
              <a:rPr lang="pt-BR" altLang="es-E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pt-BR" altLang="es-ES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algunas</a:t>
            </a:r>
            <a:r>
              <a:rPr lang="pt-BR" altLang="es-E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de </a:t>
            </a:r>
            <a:r>
              <a:rPr lang="pt-BR" altLang="es-ES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las</a:t>
            </a:r>
            <a:r>
              <a:rPr lang="pt-BR" altLang="es-E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más </a:t>
            </a:r>
            <a:r>
              <a:rPr lang="pt-BR" altLang="es-ES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bellas</a:t>
            </a:r>
            <a:r>
              <a:rPr lang="pt-BR" altLang="es-E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pt-BR" altLang="es-ES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imágenes</a:t>
            </a:r>
            <a:r>
              <a:rPr lang="pt-BR" altLang="es-E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de </a:t>
            </a:r>
            <a:r>
              <a:rPr lang="pt-BR" altLang="es-ES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la</a:t>
            </a:r>
            <a:r>
              <a:rPr lang="pt-BR" altLang="es-E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pt-BR" altLang="es-ES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Patagonia</a:t>
            </a:r>
            <a:r>
              <a:rPr lang="pt-BR" altLang="es-E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chilena.                                   </a:t>
            </a:r>
            <a:r>
              <a:rPr lang="pt-BR" altLang="es-ES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Con</a:t>
            </a:r>
            <a:r>
              <a:rPr lang="pt-BR" altLang="es-E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67 </a:t>
            </a:r>
            <a:r>
              <a:rPr lang="pt-BR" altLang="es-ES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años</a:t>
            </a:r>
            <a:r>
              <a:rPr lang="pt-BR" altLang="es-E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, </a:t>
            </a:r>
            <a:r>
              <a:rPr lang="pt-BR" altLang="es-ES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el</a:t>
            </a:r>
            <a:r>
              <a:rPr lang="pt-BR" altLang="es-E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experto </a:t>
            </a:r>
            <a:r>
              <a:rPr lang="pt-BR" altLang="es-ES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profesional</a:t>
            </a:r>
            <a:r>
              <a:rPr lang="pt-BR" altLang="es-E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pt-BR" altLang="es-ES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viajó</a:t>
            </a:r>
            <a:r>
              <a:rPr lang="pt-BR" altLang="es-E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hasta </a:t>
            </a:r>
            <a:r>
              <a:rPr lang="pt-BR" altLang="es-ES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la</a:t>
            </a:r>
            <a:r>
              <a:rPr lang="pt-BR" altLang="es-E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catedral de </a:t>
            </a:r>
            <a:r>
              <a:rPr lang="pt-BR" altLang="es-ES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mármol</a:t>
            </a:r>
            <a:r>
              <a:rPr lang="pt-BR" altLang="es-E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, que está considerada una de </a:t>
            </a:r>
            <a:r>
              <a:rPr lang="pt-BR" altLang="es-ES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las</a:t>
            </a:r>
            <a:r>
              <a:rPr lang="pt-BR" altLang="es-E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redes de cavernas más </a:t>
            </a:r>
            <a:r>
              <a:rPr lang="pt-BR" altLang="es-ES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bellas</a:t>
            </a:r>
            <a:r>
              <a:rPr lang="pt-BR" altLang="es-E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pt-BR" altLang="es-ES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del</a:t>
            </a:r>
            <a:r>
              <a:rPr lang="pt-BR" altLang="es-E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mundo. É</a:t>
            </a:r>
            <a:r>
              <a:rPr lang="es-ES" altLang="es-ES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sta</a:t>
            </a:r>
            <a:r>
              <a:rPr lang="es-ES" altLang="es-E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es la fabulosa caverna azul conocida como Catedral de </a:t>
            </a:r>
            <a:r>
              <a:rPr lang="es-ES" altLang="es-ES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Mármora</a:t>
            </a:r>
            <a:r>
              <a:rPr lang="es-ES" altLang="es-E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.</a:t>
            </a:r>
            <a:endParaRPr lang="pt-BR" altLang="es-ES" b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76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yiv1605533599ecxyiv0995062937ecx_x0000_i1055" descr="Descripción:       http://www.lovethesepics.com/wp-content/uploads/2011/06/View-of-the-lake-where-it-find-the-marmol-caverns-Aysen-region-Chil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987" name="Text Box 3"/>
          <p:cNvSpPr txBox="1">
            <a:spLocks noChangeArrowheads="1"/>
          </p:cNvSpPr>
          <p:nvPr/>
        </p:nvSpPr>
        <p:spPr bwMode="auto">
          <a:xfrm>
            <a:off x="684213" y="5373688"/>
            <a:ext cx="6588125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es-ES" altLang="es-ES" sz="1800" b="1">
                <a:solidFill>
                  <a:schemeClr val="bg1"/>
                </a:solidFill>
              </a:rPr>
              <a:t>Es increíble la belleza de las Cavernas de Mármora.</a:t>
            </a:r>
            <a:endParaRPr lang="pt-BR" altLang="es-ES" sz="1800" b="1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19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yiv1605533599ecxyiv0995062937ecx_x0000_i1047" descr="Descripción: http://www.lovethesepics.com/wp-content/uploads/2011/06/Approaching-Marble-Cathedra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random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yiv1605533599ecxyiv0995062937ecx_x0000_i1036" descr="Descripción:   http://www.lovethesepics.com/wp-content/uploads/2011/06/Lago-General-Carrera-XI-Región-Chile-Catedral-de-Marmol-V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59" name="Text Box 3"/>
          <p:cNvSpPr txBox="1">
            <a:spLocks noChangeArrowheads="1"/>
          </p:cNvSpPr>
          <p:nvPr/>
        </p:nvSpPr>
        <p:spPr bwMode="auto">
          <a:xfrm>
            <a:off x="1187450" y="476250"/>
            <a:ext cx="658812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es-ES" altLang="es-ES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Son extraordinarias formaciones geológicas.</a:t>
            </a:r>
            <a:r>
              <a:rPr lang="pt-BR" altLang="es-ES" sz="16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 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yiv1605533599ecxyiv0995062937ecx_x0000_i1025" descr="Descripción:   http://www.lovethesepics.com/wp-content/uploads/2011/06/Reserva-Nacional-Cavernas-de-Marmol-Lago-General-Carrera-Cavernas-de-Marmol-Patagonia-Chilen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yiv1605533599ecxyiv0995062937ecx_x0000_i1029" descr="Descripción:   http://www.lovethesepics.com/wp-content/uploads/2011/06/Marbled-Cathedral.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7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27" name="Text Box 3"/>
          <p:cNvSpPr txBox="1">
            <a:spLocks noChangeArrowheads="1"/>
          </p:cNvSpPr>
          <p:nvPr/>
        </p:nvSpPr>
        <p:spPr bwMode="auto">
          <a:xfrm>
            <a:off x="2195513" y="5661025"/>
            <a:ext cx="658812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pt-BR" altLang="es-E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El </a:t>
            </a:r>
            <a:r>
              <a:rPr lang="pt-BR" altLang="es-ES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reflejo</a:t>
            </a:r>
            <a:r>
              <a:rPr lang="pt-BR" altLang="es-E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de </a:t>
            </a:r>
            <a:r>
              <a:rPr lang="pt-BR" altLang="es-ES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la</a:t>
            </a:r>
            <a:r>
              <a:rPr lang="pt-BR" altLang="es-E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luz </a:t>
            </a:r>
            <a:r>
              <a:rPr lang="pt-BR" altLang="es-ES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del</a:t>
            </a:r>
            <a:r>
              <a:rPr lang="pt-BR" altLang="es-E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sol </a:t>
            </a:r>
            <a:r>
              <a:rPr lang="pt-BR" altLang="es-ES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en</a:t>
            </a:r>
            <a:r>
              <a:rPr lang="pt-BR" altLang="es-E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pt-BR" altLang="es-ES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el</a:t>
            </a:r>
            <a:r>
              <a:rPr lang="pt-BR" altLang="es-E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agua provoca </a:t>
            </a:r>
            <a:r>
              <a:rPr lang="pt-BR" altLang="es-ES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un</a:t>
            </a:r>
            <a:r>
              <a:rPr lang="pt-BR" altLang="es-E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pt-BR" altLang="es-ES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espectáculo</a:t>
            </a:r>
            <a:r>
              <a:rPr lang="pt-BR" altLang="es-E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de </a:t>
            </a:r>
            <a:r>
              <a:rPr lang="pt-BR" altLang="es-ES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luces</a:t>
            </a:r>
            <a:r>
              <a:rPr lang="pt-BR" altLang="es-E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visto </a:t>
            </a:r>
            <a:r>
              <a:rPr lang="pt-BR" altLang="es-ES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en</a:t>
            </a:r>
            <a:r>
              <a:rPr lang="pt-BR" altLang="es-E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pt-BR" altLang="es-ES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pocos</a:t>
            </a:r>
            <a:r>
              <a:rPr lang="pt-BR" altLang="es-E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lugares </a:t>
            </a:r>
            <a:r>
              <a:rPr lang="pt-BR" altLang="es-ES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del</a:t>
            </a:r>
            <a:r>
              <a:rPr lang="pt-BR" altLang="es-E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mundo. </a:t>
            </a:r>
            <a:endParaRPr lang="pt-BR" altLang="es-ES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66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yiv1605533599ecxyiv0995062937ecx_x0000_i1026" descr="Descripción: http://www.lovethesepics.com/wp-content/uploads/2011/06/Beautiful-blue-Marble-Cathedra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893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699" name="Text Box 3"/>
          <p:cNvSpPr txBox="1">
            <a:spLocks noChangeArrowheads="1"/>
          </p:cNvSpPr>
          <p:nvPr/>
        </p:nvSpPr>
        <p:spPr bwMode="auto">
          <a:xfrm>
            <a:off x="250825" y="5876925"/>
            <a:ext cx="813752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pt-BR" altLang="es-ES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En</a:t>
            </a:r>
            <a:r>
              <a:rPr lang="pt-BR" altLang="es-E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pt-BR" altLang="es-ES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su</a:t>
            </a:r>
            <a:r>
              <a:rPr lang="pt-BR" altLang="es-E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libro sobre </a:t>
            </a:r>
            <a:r>
              <a:rPr lang="pt-BR" altLang="es-ES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las</a:t>
            </a:r>
            <a:r>
              <a:rPr lang="pt-BR" altLang="es-E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cavernas, </a:t>
            </a:r>
            <a:r>
              <a:rPr lang="pt-BR" altLang="es-ES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Light Blue</a:t>
            </a:r>
            <a:r>
              <a:rPr lang="pt-BR" altLang="es-E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, Linde </a:t>
            </a:r>
            <a:r>
              <a:rPr lang="pt-BR" altLang="es-ES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Waindehofer</a:t>
            </a:r>
            <a:r>
              <a:rPr lang="pt-BR" altLang="es-E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pt-BR" altLang="es-ES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habla</a:t>
            </a:r>
            <a:r>
              <a:rPr lang="pt-BR" altLang="es-E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sobre </a:t>
            </a:r>
            <a:r>
              <a:rPr lang="pt-BR" altLang="es-ES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el</a:t>
            </a:r>
            <a:r>
              <a:rPr lang="pt-BR" altLang="es-E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encanto que </a:t>
            </a:r>
            <a:r>
              <a:rPr lang="pt-BR" altLang="es-ES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le</a:t>
            </a:r>
            <a:r>
              <a:rPr lang="pt-BR" altLang="es-E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pt-BR" altLang="es-ES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proporcionó</a:t>
            </a:r>
            <a:r>
              <a:rPr lang="pt-BR" altLang="es-E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pt-BR" altLang="es-ES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el</a:t>
            </a:r>
            <a:r>
              <a:rPr lang="pt-BR" altLang="es-E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lugar.</a:t>
            </a:r>
            <a:r>
              <a:rPr lang="pt-BR" altLang="es-ES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yiv1605533599ecxyiv0995062937ecx_x0000_i1030" descr="Descripción:  &#10; http://www.lovethesepics.com/wp-content/uploads/2011/06/enchantment-at-marble-cathedra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96413" cy="701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3" name="Text Box 3"/>
          <p:cNvSpPr txBox="1">
            <a:spLocks noChangeArrowheads="1"/>
          </p:cNvSpPr>
          <p:nvPr/>
        </p:nvSpPr>
        <p:spPr bwMode="auto">
          <a:xfrm>
            <a:off x="1403350" y="5084763"/>
            <a:ext cx="6588125" cy="1465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pt-BR" altLang="es-E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“El agua </a:t>
            </a:r>
            <a:r>
              <a:rPr lang="pt-BR" altLang="es-ES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crea</a:t>
            </a:r>
            <a:r>
              <a:rPr lang="pt-BR" altLang="es-E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formas sinuosas </a:t>
            </a:r>
            <a:r>
              <a:rPr lang="pt-BR" altLang="es-ES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en</a:t>
            </a:r>
            <a:r>
              <a:rPr lang="pt-BR" altLang="es-E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pt-BR" altLang="es-ES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las</a:t>
            </a:r>
            <a:r>
              <a:rPr lang="pt-BR" altLang="es-E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parede de </a:t>
            </a:r>
            <a:r>
              <a:rPr lang="pt-BR" altLang="es-ES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mármol</a:t>
            </a:r>
            <a:r>
              <a:rPr lang="pt-BR" altLang="es-E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, </a:t>
            </a:r>
            <a:r>
              <a:rPr lang="pt-BR" altLang="es-ES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pareciendo</a:t>
            </a:r>
            <a:r>
              <a:rPr lang="pt-BR" altLang="es-E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mágicas”, nos </a:t>
            </a:r>
            <a:r>
              <a:rPr lang="pt-BR" altLang="es-ES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dice</a:t>
            </a:r>
            <a:r>
              <a:rPr lang="pt-BR" altLang="es-E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. Entre </a:t>
            </a:r>
            <a:r>
              <a:rPr lang="pt-BR" altLang="es-ES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los</a:t>
            </a:r>
            <a:r>
              <a:rPr lang="pt-BR" altLang="es-E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pt-BR" altLang="es-ES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principales</a:t>
            </a:r>
            <a:r>
              <a:rPr lang="pt-BR" altLang="es-E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pt-BR" altLang="es-ES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trabajos</a:t>
            </a:r>
            <a:r>
              <a:rPr lang="pt-BR" altLang="es-E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pt-BR" altLang="es-ES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del</a:t>
            </a:r>
            <a:r>
              <a:rPr lang="pt-BR" altLang="es-E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fotógrafo, </a:t>
            </a:r>
            <a:r>
              <a:rPr lang="pt-BR" altLang="es-ES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están</a:t>
            </a:r>
            <a:r>
              <a:rPr lang="pt-BR" altLang="es-E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una serie de </a:t>
            </a:r>
            <a:r>
              <a:rPr lang="pt-BR" altLang="es-ES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ensayos</a:t>
            </a:r>
            <a:r>
              <a:rPr lang="pt-BR" altLang="es-E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sobre </a:t>
            </a:r>
            <a:r>
              <a:rPr lang="pt-BR" altLang="es-ES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la</a:t>
            </a:r>
            <a:r>
              <a:rPr lang="pt-BR" altLang="es-E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pt-BR" altLang="es-ES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Patagonia</a:t>
            </a:r>
            <a:r>
              <a:rPr lang="pt-BR" altLang="es-E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, </a:t>
            </a:r>
            <a:r>
              <a:rPr lang="pt-BR" altLang="es-ES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el</a:t>
            </a:r>
            <a:r>
              <a:rPr lang="pt-BR" altLang="es-E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pt-BR" altLang="es-ES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Gran</a:t>
            </a:r>
            <a:r>
              <a:rPr lang="pt-BR" altLang="es-E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pt-BR" altLang="es-ES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Cañón</a:t>
            </a:r>
            <a:r>
              <a:rPr lang="pt-BR" altLang="es-E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o Alaska, </a:t>
            </a:r>
            <a:r>
              <a:rPr lang="pt-BR" altLang="es-ES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siempre</a:t>
            </a:r>
            <a:r>
              <a:rPr lang="pt-BR" altLang="es-E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mostrando </a:t>
            </a:r>
            <a:r>
              <a:rPr lang="pt-BR" altLang="es-ES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el</a:t>
            </a:r>
            <a:r>
              <a:rPr lang="pt-BR" altLang="es-E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lado más </a:t>
            </a:r>
            <a:r>
              <a:rPr lang="pt-BR" altLang="es-ES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bello</a:t>
            </a:r>
            <a:r>
              <a:rPr lang="pt-BR" altLang="es-E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y </a:t>
            </a:r>
            <a:r>
              <a:rPr lang="pt-BR" altLang="es-ES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salvaje</a:t>
            </a:r>
            <a:r>
              <a:rPr lang="pt-BR" altLang="es-E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de </a:t>
            </a:r>
            <a:r>
              <a:rPr lang="pt-BR" altLang="es-ES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la</a:t>
            </a:r>
            <a:r>
              <a:rPr lang="pt-BR" altLang="es-E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pt-BR" altLang="es-ES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naturaleza</a:t>
            </a:r>
            <a:r>
              <a:rPr lang="pt-BR" altLang="es-E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pt-BR" altLang="es-ES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virgen</a:t>
            </a:r>
            <a:r>
              <a:rPr lang="pt-BR" altLang="es-E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.</a:t>
            </a:r>
            <a:r>
              <a:rPr lang="pt-BR" altLang="es-ES" dirty="0">
                <a:solidFill>
                  <a:schemeClr val="bg1"/>
                </a:solidFill>
              </a:rPr>
              <a:t> 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56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yiv1605533599ecxyiv0995062937ecx_x0000_i1031" descr="Descripción:  http://www.lovethesepics.com/wp-content/uploads/2011/06/Blue-marbled-cavern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yiv1605533599ecxyiv0995062937ecx_x0000_i1032" descr="Descripción: http://www.lovethesepics.com/wp-content/uploads/2011/06/kayak-into-Marble-Cathedra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yiv1605533599ecxyiv0995062937ecx_x0000_i1033" descr="Descripción:    http://www.lovethesepics.com/wp-content/uploads/2011/06/Marble-Cathedrals-La-Cueva-the-Cave-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random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yiv1605533599ecxyiv0995062937ecx_x0000_i1035" descr="Descripción: http://www.lovethesepics.com/wp-content/uploads/2011/06/general-carrera-lake-inside-marmol-caverns-Aysen-region-Chil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random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yiv1605533599ecxyiv0995062937ecx_x0000_i1037" descr="Descripción:    http://www.lovethesepics.com/wp-content/uploads/2011/06/Cathedral-Lake-General-Carrer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yiv1605533599ecxyiv0995062937ecx_x0000_i1038" descr="Descripción: http://www.lovethesepics.com/wp-content/uploads/2011/06/entering-marvelous-marble-cavern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random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yiv1605533599ecxyiv0995062937ecx_x0000_i1039" descr="Descripción:   http://www.lovethesepics.com/wp-content/uploads/2011/06/Patagonia-Chil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7" name="Text Box 3"/>
          <p:cNvSpPr txBox="1">
            <a:spLocks noChangeArrowheads="1"/>
          </p:cNvSpPr>
          <p:nvPr/>
        </p:nvSpPr>
        <p:spPr bwMode="auto">
          <a:xfrm>
            <a:off x="611188" y="4941888"/>
            <a:ext cx="8353425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es-ES" altLang="es-ES" sz="1600" b="1" dirty="0">
                <a:solidFill>
                  <a:srgbClr val="00336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¿Se puede creer que algo pueda poner en peligro esas raras cavernas azules?</a:t>
            </a:r>
          </a:p>
          <a:p>
            <a:pPr algn="ctr" eaLnBrk="1" hangingPunct="1">
              <a:defRPr/>
            </a:pPr>
            <a:r>
              <a:rPr lang="es-ES" altLang="es-ES" sz="1600" b="1" dirty="0">
                <a:solidFill>
                  <a:srgbClr val="00336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¡SÍ! Chile tiene planes para construir 5 presas hidroeléctricas en la Patagonia. </a:t>
            </a:r>
            <a:endParaRPr lang="pt-BR" altLang="es-ES" b="1" dirty="0">
              <a:solidFill>
                <a:srgbClr val="003366"/>
              </a:solidFill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yiv1605533599ecxyiv0995062937ecx_x0000_i1048" descr="Descripción: http://www.lovethesepics.com/wp-content/uploads/2011/06/beauty-on-General-Carrera-Lak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yiv1605533599ecxyiv0995062937ecx_x0000_i1043" descr="Descripción: http://www.lovethesepics.com/wp-content/uploads/2011/06/opening-to-marble-caves-and-aquamarine-wate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yiv1605533599ecxyiv0995062937ecx_x0000_i1041" descr="Descripción: http://www.lovethesepics.com/wp-content/uploads/2011/06/Capilla-de-Marmol-The-Chape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yiv1605533599ecxyiv0995062937ecx_x0000_i1042" descr="Descripción:      http://www.lovethesepics.com/wp-content/uploads/2011/06/geological-formations-on-Chilean-side-of-General-Carrera-Lak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random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yiv1605533599ecxyiv0995062937ecx_x0000_i1040" descr="Descripción: http://www.lovethesepics.com/wp-content/uploads/2011/06/Capilla-de-Marmol.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yiv1605533599ecxyiv0995062937ecx_x0000_i1044" descr="Descripción:   http://www.lovethesepics.com/wp-content/uploads/2011/06/Awesome-Catedrales-de-Mármo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random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yiv1605533599ecxyiv0995062937ecx_x0000_i1046" descr="Descripción:   http://www.lovethesepics.com/wp-content/uploads/2011/06/Kayaking-Catedral-Marble-Patagonia-Chil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random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yiv1605533599ecxyiv0995062937ecx_x0000_i1049" descr="Descripción:   http://www.lovethesepics.com/wp-content/uploads/2011/06/caves-carved-into-the-marbl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random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yiv1605533599ecxyiv0995062937ecx_x0000_i1034" descr="Descripción:  &#10; http://www.lovethesepics.com/wp-content/uploads/2011/06/Looking-out-on-Lake-General-Carrera-from-Marble-Catherdra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077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yiv1605533599ecxyiv0995062937ecx_x0000_i1050" descr="Descripción:    &#10; http://www.lovethesepics.com/wp-content/uploads/2011/06/Chilean-side-of-General-Carrera-Lak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random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yiv1605533599ecxyiv0995062937ecx_x0000_i1051" descr="Descripción:    http://www.lovethesepics.com/wp-content/uploads/2011/06/Journey-to-Marble-Cathedra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random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yiv1605533599ecxyiv0995062937ecx_x0000_i1052" descr="Descripción:   http://www.lovethesepics.com/wp-content/uploads/2011/06/marvel-at-the-Chilean-marble-cathedra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10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random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yiv1605533599ecxyiv0995062937ecx_x0000_i1053" descr="Descripción:    http://www.lovethesepics.com/wp-content/uploads/2011/06/The-Cathedra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random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yiv1605533599ecxyiv0995062937ecx_x0000_i1054" descr="Descripción: http://www.lovethesepics.com/wp-content/uploads/2011/06/The-Chape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yiv1605533599ecxyiv0995062937ecx_x0000_i1056" descr="Descripción:&#10; http://www.lovethesepics.com/wp-content/uploads/2011/06/Pretty-Patagonia-Chile-Lake-General-Carrer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yiv1605533599ecxyiv0995062937ecx_x0000_i1057" descr="Descripción: http://www.lovethesepics.com/wp-content/uploads/2011/06/Waves-on-Lake-General-Carrer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random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yiv1605533599ecxyiv0995062937ecx_x0000_i1058" descr="Descripción:      http://www.lovethesepics.com/wp-content/uploads/2011/06/Lake-General-Carrera-Patagonia-Chil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844" name="Text Box 4"/>
          <p:cNvSpPr txBox="1">
            <a:spLocks noChangeArrowheads="1"/>
          </p:cNvSpPr>
          <p:nvPr/>
        </p:nvSpPr>
        <p:spPr bwMode="auto">
          <a:xfrm>
            <a:off x="1763713" y="5661025"/>
            <a:ext cx="6948487" cy="915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 eaLnBrk="1" hangingPunct="1">
              <a:defRPr/>
            </a:pPr>
            <a:r>
              <a:rPr lang="pt-BR" altLang="es-ES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Fotos de Linde Waidehofer / Barcroft Media / Getty Images</a:t>
            </a:r>
            <a:r>
              <a:rPr lang="pt-BR" altLang="es-ES">
                <a:solidFill>
                  <a:schemeClr val="bg1"/>
                </a:solidFill>
              </a:rPr>
              <a:t> </a:t>
            </a:r>
            <a:r>
              <a:rPr lang="pt-BR" altLang="es-ES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 </a:t>
            </a:r>
          </a:p>
          <a:p>
            <a:pPr algn="r" eaLnBrk="1" hangingPunct="1">
              <a:defRPr/>
            </a:pPr>
            <a:r>
              <a:rPr lang="es-ES" altLang="es-ES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Fondo musical: “Gracias a La Vida” por Mercedes Sosa.</a:t>
            </a:r>
          </a:p>
          <a:p>
            <a:pPr algn="r" eaLnBrk="1" hangingPunct="1">
              <a:defRPr/>
            </a:pPr>
            <a:r>
              <a:rPr lang="es-ES" altLang="es-ES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Creación: Leila H.</a:t>
            </a:r>
            <a:endParaRPr lang="pt-BR" altLang="es-ES" b="1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35846" name="Text Box 6"/>
          <p:cNvSpPr txBox="1">
            <a:spLocks noChangeArrowheads="1"/>
          </p:cNvSpPr>
          <p:nvPr/>
        </p:nvSpPr>
        <p:spPr bwMode="auto">
          <a:xfrm>
            <a:off x="468313" y="188913"/>
            <a:ext cx="8388350" cy="119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pt-BR" altLang="es-ES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Para llegar a este remoto lugar al Sur de Chile, los visitantes deben volar casi 2.000 Km de Santiago hasta Coyhaique y, a continuación, recorrer uma carretera de arena de más de 200 Km, hasta llegar al lago Carrera. Pero al final, todo queda compensado.</a:t>
            </a:r>
            <a:endParaRPr lang="pt-BR" altLang="es-ES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58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58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4" grpId="0"/>
      <p:bldP spid="35846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p5017">
  <a:themeElements>
    <a:clrScheme name="Design padrã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sign padrã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esign padrã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pp5017</Template>
  <TotalTime>3</TotalTime>
  <Words>332</Words>
  <Application>Microsoft Office PowerPoint</Application>
  <PresentationFormat>Presentación en pantalla (4:3)</PresentationFormat>
  <Paragraphs>22</Paragraphs>
  <Slides>35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35</vt:i4>
      </vt:variant>
    </vt:vector>
  </HeadingPairs>
  <TitlesOfParts>
    <vt:vector size="39" baseType="lpstr">
      <vt:lpstr>Arial</vt:lpstr>
      <vt:lpstr>Calibri</vt:lpstr>
      <vt:lpstr>pp5017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1</cp:revision>
  <dcterms:created xsi:type="dcterms:W3CDTF">2021-01-28T17:13:30Z</dcterms:created>
  <dcterms:modified xsi:type="dcterms:W3CDTF">2021-01-28T17:17:28Z</dcterms:modified>
</cp:coreProperties>
</file>