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tgphbeT4oVO9e3z9v+6/7w==" hashData="lQ5sFi2FqCleaGrpPJSP1lqUoww="/>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210"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266A4F0-B3D0-4165-ABB3-483FB2589550}" type="slidenum">
              <a:rPr lang="es-ES"/>
              <a:pPr>
                <a:defRPr/>
              </a:pPr>
              <a:t>‹Nº›</a:t>
            </a:fld>
            <a:endParaRPr lang="es-ES"/>
          </a:p>
        </p:txBody>
      </p:sp>
    </p:spTree>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B441A94-EFCE-458A-A51C-8F37A608C4C3}" type="slidenum">
              <a:rPr lang="es-ES"/>
              <a:pPr>
                <a:defRPr/>
              </a:pPr>
              <a:t>‹Nº›</a:t>
            </a:fld>
            <a:endParaRPr lang="es-ES"/>
          </a:p>
        </p:txBody>
      </p:sp>
    </p:spTree>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72E7B6E-6862-4E2D-A25E-14EE25C87D20}" type="slidenum">
              <a:rPr lang="es-ES"/>
              <a:pPr>
                <a:defRPr/>
              </a:pPr>
              <a:t>‹Nº›</a:t>
            </a:fld>
            <a:endParaRPr lang="es-ES"/>
          </a:p>
        </p:txBody>
      </p:sp>
    </p:spTree>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1B7F25D1-3B37-41BC-A21A-B365B59C730B}" type="slidenum">
              <a:rPr lang="es-ES"/>
              <a:pPr>
                <a:defRPr/>
              </a:pPr>
              <a:t>‹Nº›</a:t>
            </a:fld>
            <a:endParaRPr lang="es-ES"/>
          </a:p>
        </p:txBody>
      </p:sp>
    </p:spTree>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DBAABF87-3D92-4F65-8BF0-0F731F19AD96}" type="slidenum">
              <a:rPr lang="es-ES"/>
              <a:pPr>
                <a:defRPr/>
              </a:pPr>
              <a:t>‹Nº›</a:t>
            </a:fld>
            <a:endParaRPr lang="es-ES"/>
          </a:p>
        </p:txBody>
      </p:sp>
    </p:spTree>
  </p:cSld>
  <p:clrMapOvr>
    <a:masterClrMapping/>
  </p:clrMapOvr>
  <p:transition spd="slow">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3EE57905-8481-42E1-AEBB-506EB3A63116}" type="slidenum">
              <a:rPr lang="es-ES"/>
              <a:pPr>
                <a:defRPr/>
              </a:pPr>
              <a:t>‹Nº›</a:t>
            </a:fld>
            <a:endParaRPr lang="es-ES"/>
          </a:p>
        </p:txBody>
      </p:sp>
    </p:spTree>
  </p:cSld>
  <p:clrMapOvr>
    <a:masterClrMapping/>
  </p:clrMapOvr>
  <p:transition spd="slow">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555B391B-283E-4A9F-82CC-F9F3469A8EDC}" type="slidenum">
              <a:rPr lang="es-ES"/>
              <a:pPr>
                <a:defRPr/>
              </a:pPr>
              <a:t>‹Nº›</a:t>
            </a:fld>
            <a:endParaRPr lang="es-ES"/>
          </a:p>
        </p:txBody>
      </p:sp>
    </p:spTree>
  </p:cSld>
  <p:clrMapOvr>
    <a:masterClrMapping/>
  </p:clrMapOvr>
  <p:transition spd="slow">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9791D565-DBF8-43A9-8319-1D15A7FEEE78}" type="slidenum">
              <a:rPr lang="es-ES"/>
              <a:pPr>
                <a:defRPr/>
              </a:pPr>
              <a:t>‹Nº›</a:t>
            </a:fld>
            <a:endParaRPr lang="es-ES"/>
          </a:p>
        </p:txBody>
      </p:sp>
    </p:spTree>
  </p:cSld>
  <p:clrMapOvr>
    <a:masterClrMapping/>
  </p:clrMapOvr>
  <p:transition spd="slow">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43444CD5-CC5C-417D-85C7-696A90C84AE5}" type="slidenum">
              <a:rPr lang="es-ES"/>
              <a:pPr>
                <a:defRPr/>
              </a:pPr>
              <a:t>‹Nº›</a:t>
            </a:fld>
            <a:endParaRPr lang="es-ES"/>
          </a:p>
        </p:txBody>
      </p:sp>
    </p:spTree>
  </p:cSld>
  <p:clrMapOvr>
    <a:masterClrMapping/>
  </p:clrMapOvr>
  <p:transition spd="slow">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BC7E5CE-7B53-4599-A5FA-CE7AB1A179AA}" type="slidenum">
              <a:rPr lang="es-ES"/>
              <a:pPr>
                <a:defRPr/>
              </a:pPr>
              <a:t>‹Nº›</a:t>
            </a:fld>
            <a:endParaRPr lang="es-ES"/>
          </a:p>
        </p:txBody>
      </p:sp>
    </p:spTree>
  </p:cSld>
  <p:clrMapOvr>
    <a:masterClrMapping/>
  </p:clrMapOvr>
  <p:transition spd="slow">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4F69EE6-B906-4DA1-B6B3-97916596D4F4}" type="slidenum">
              <a:rPr lang="es-ES"/>
              <a:pPr>
                <a:defRPr/>
              </a:pPr>
              <a:t>‹Nº›</a:t>
            </a:fld>
            <a:endParaRPr lang="es-ES"/>
          </a:p>
        </p:txBody>
      </p:sp>
    </p:spTree>
  </p:cSld>
  <p:clrMapOvr>
    <a:masterClrMapping/>
  </p:clrMapOvr>
  <p:transition spd="slow">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ltLang="es-ES">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ltLang="es-ES">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B97272D-7CF0-47B8-BFC9-921A92E144DB}" type="slidenum">
              <a:rPr lang="es-ES_tradnl" altLang="es-ES">
                <a:solidFill>
                  <a:srgbClr val="000000"/>
                </a:solidFill>
              </a:rPr>
              <a:pPr/>
              <a:t>‹Nº›</a:t>
            </a:fld>
            <a:endParaRPr lang="es-ES_tradnl" altLang="es-ES">
              <a:solidFill>
                <a:srgbClr val="000000"/>
              </a:solidFill>
            </a:endParaRPr>
          </a:p>
        </p:txBody>
      </p:sp>
    </p:spTree>
    <p:extLst>
      <p:ext uri="{BB962C8B-B14F-4D97-AF65-F5344CB8AC3E}">
        <p14:creationId xmlns:p14="http://schemas.microsoft.com/office/powerpoint/2010/main" val="2987122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rotWithShape="0">
          <a:gsLst>
            <a:gs pos="0">
              <a:srgbClr val="D6B19C"/>
            </a:gs>
            <a:gs pos="30000">
              <a:srgbClr val="D49E6C"/>
            </a:gs>
            <a:gs pos="70000">
              <a:srgbClr val="A65528"/>
            </a:gs>
            <a:gs pos="100000">
              <a:srgbClr val="663012"/>
            </a:gs>
          </a:gsLst>
          <a:path path="shape">
            <a:fillToRect l="50000" t="50000" r="50000" b="50000"/>
          </a:path>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29AA7147-37C7-4992-A17A-6C5CD666602B}"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split orient="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smtClean="0"/>
              <a:t>Haga clic para modificar el estilo de texto del patrón</a:t>
            </a:r>
          </a:p>
          <a:p>
            <a:pPr lvl="1"/>
            <a:r>
              <a:rPr lang="es-ES_tradnl" altLang="es-ES" smtClean="0"/>
              <a:t>Segundo nivel</a:t>
            </a:r>
          </a:p>
          <a:p>
            <a:pPr lvl="2"/>
            <a:r>
              <a:rPr lang="es-ES_tradnl" altLang="es-ES" smtClean="0"/>
              <a:t>Tercer nivel</a:t>
            </a:r>
          </a:p>
          <a:p>
            <a:pPr lvl="3"/>
            <a:r>
              <a:rPr lang="es-ES_tradnl" altLang="es-ES" smtClean="0"/>
              <a:t>Cuarto nivel</a:t>
            </a:r>
          </a:p>
          <a:p>
            <a:pPr lvl="4"/>
            <a:r>
              <a:rPr lang="es-ES_tradnl" alt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ltLang="es-ES"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ltLang="es-ES"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1B1EEA3D-98FD-4964-9120-BFA4450C0CFD}" type="slidenum">
              <a:rPr lang="es-ES_tradnl" altLang="es-ES" smtClean="0">
                <a:solidFill>
                  <a:srgbClr val="000000"/>
                </a:solidFill>
              </a:rPr>
              <a:pPr/>
              <a:t>‹Nº›</a:t>
            </a:fld>
            <a:endParaRPr lang="es-ES_tradnl"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6.xml"/><Relationship Id="rId6" Type="http://schemas.openxmlformats.org/officeDocument/2006/relationships/image" Target="../media/image8.gif"/><Relationship Id="rId5" Type="http://schemas.openxmlformats.org/officeDocument/2006/relationships/image" Target="../media/image7.gif"/><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1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1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1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1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1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1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1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endParaRPr lang="es-ES" smtClean="0"/>
          </a:p>
        </p:txBody>
      </p:sp>
      <p:sp>
        <p:nvSpPr>
          <p:cNvPr id="2051" name="Rectangle 3"/>
          <p:cNvSpPr>
            <a:spLocks noGrp="1" noChangeArrowheads="1"/>
          </p:cNvSpPr>
          <p:nvPr>
            <p:ph type="subTitle" idx="1"/>
          </p:nvPr>
        </p:nvSpPr>
        <p:spPr/>
        <p:txBody>
          <a:bodyPr/>
          <a:lstStyle/>
          <a:p>
            <a:pPr eaLnBrk="1" hangingPunct="1"/>
            <a:endParaRPr lang="es-ES" smtClean="0"/>
          </a:p>
        </p:txBody>
      </p:sp>
      <p:pic>
        <p:nvPicPr>
          <p:cNvPr id="2052" name="Picture 4" descr="DSC_0174"/>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2053" name="Picture 5" descr="DSC_0178"/>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pic>
        <p:nvPicPr>
          <p:cNvPr id="2054" name="Picture 6" descr="CEEFMWXB"/>
          <p:cNvPicPr>
            <a:picLocks noChangeAspect="1" noChangeArrowheads="1"/>
          </p:cNvPicPr>
          <p:nvPr/>
        </p:nvPicPr>
        <p:blipFill>
          <a:blip r:embed="rId5" cstate="print"/>
          <a:srcRect/>
          <a:stretch>
            <a:fillRect/>
          </a:stretch>
        </p:blipFill>
        <p:spPr bwMode="auto">
          <a:xfrm>
            <a:off x="-323850" y="-243408"/>
            <a:ext cx="9720263" cy="7488758"/>
          </a:xfrm>
          <a:prstGeom prst="rect">
            <a:avLst/>
          </a:prstGeom>
          <a:noFill/>
          <a:ln w="9525">
            <a:noFill/>
            <a:miter lim="800000"/>
            <a:headEnd/>
            <a:tailEnd/>
          </a:ln>
        </p:spPr>
      </p:pic>
      <p:sp>
        <p:nvSpPr>
          <p:cNvPr id="2055" name="WordArt 7"/>
          <p:cNvSpPr>
            <a:spLocks noChangeArrowheads="1" noChangeShapeType="1" noTextEdit="1"/>
          </p:cNvSpPr>
          <p:nvPr/>
        </p:nvSpPr>
        <p:spPr bwMode="auto">
          <a:xfrm>
            <a:off x="3657600" y="3105150"/>
            <a:ext cx="1828800" cy="647700"/>
          </a:xfrm>
          <a:prstGeom prst="rect">
            <a:avLst/>
          </a:prstGeom>
        </p:spPr>
        <p:txBody>
          <a:bodyPr wrap="none" fromWordArt="1">
            <a:prstTxWarp prst="textPlain">
              <a:avLst>
                <a:gd name="adj" fmla="val 50000"/>
              </a:avLst>
            </a:prstTxWarp>
            <a:scene3d>
              <a:camera prst="legacyPerspectiveBottomRight">
                <a:rot lat="0" lon="21239991" rev="0"/>
              </a:camera>
              <a:lightRig rig="legacyHarsh3" dir="l"/>
            </a:scene3d>
            <a:sp3d extrusionH="430200" prstMaterial="legacyMatte">
              <a:extrusionClr>
                <a:srgbClr val="C0C0C0"/>
              </a:extrusionClr>
            </a:sp3d>
          </a:bodyPr>
          <a:lstStyle/>
          <a:p>
            <a:pPr algn="ctr"/>
            <a:r>
              <a:rPr lang="es-ES" sz="3600" kern="10" dirty="0">
                <a:ln w="9525">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latin typeface="Arial Black"/>
              </a:rPr>
              <a:t>manual</a:t>
            </a:r>
          </a:p>
        </p:txBody>
      </p:sp>
      <p:sp>
        <p:nvSpPr>
          <p:cNvPr id="2056" name="WordArt 8"/>
          <p:cNvSpPr>
            <a:spLocks noChangeArrowheads="1" noChangeShapeType="1" noTextEdit="1"/>
          </p:cNvSpPr>
          <p:nvPr/>
        </p:nvSpPr>
        <p:spPr bwMode="auto">
          <a:xfrm>
            <a:off x="250825" y="260350"/>
            <a:ext cx="8642350" cy="1800225"/>
          </a:xfrm>
          <a:prstGeom prst="rect">
            <a:avLst/>
          </a:prstGeom>
        </p:spPr>
        <p:txBody>
          <a:bodyPr wrap="none" fromWordArt="1">
            <a:prstTxWarp prst="textPlain">
              <a:avLst>
                <a:gd name="adj" fmla="val 50000"/>
              </a:avLst>
            </a:prstTxWarp>
          </a:bodyPr>
          <a:lstStyle/>
          <a:p>
            <a:pPr algn="ct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Castell de </a:t>
            </a:r>
            <a:r>
              <a:rPr lang="es-ES" sz="3600" kern="10" dirty="0" err="1">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Bac</a:t>
            </a: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Grillera</a:t>
            </a:r>
          </a:p>
        </p:txBody>
      </p:sp>
    </p:spTree>
  </p:cSld>
  <p:clrMapOvr>
    <a:masterClrMapping/>
  </p:clrMapOvr>
  <p:transition spd="slow">
    <p:split orient="vert"/>
    <p:sndAc>
      <p:stSnd loop="1">
        <p:snd r:embed="rId2" name="bindu-light at heart 9.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3000"/>
                                        <p:tgtEl>
                                          <p:spTgt spid="2055"/>
                                        </p:tgtEl>
                                        <p:attrNameLst>
                                          <p:attrName>ppt_x</p:attrName>
                                        </p:attrNameLst>
                                      </p:cBhvr>
                                      <p:tavLst>
                                        <p:tav tm="0">
                                          <p:val>
                                            <p:strVal val="ppt_x"/>
                                          </p:val>
                                        </p:tav>
                                        <p:tav tm="100000">
                                          <p:val>
                                            <p:strVal val="ppt_x"/>
                                          </p:val>
                                        </p:tav>
                                      </p:tavLst>
                                    </p:anim>
                                    <p:anim calcmode="lin" valueType="num">
                                      <p:cBhvr additive="base">
                                        <p:cTn id="7" dur="3000"/>
                                        <p:tgtEl>
                                          <p:spTgt spid="2055"/>
                                        </p:tgtEl>
                                        <p:attrNameLst>
                                          <p:attrName>ppt_y</p:attrName>
                                        </p:attrNameLst>
                                      </p:cBhvr>
                                      <p:tavLst>
                                        <p:tav tm="0">
                                          <p:val>
                                            <p:strVal val="ppt_y"/>
                                          </p:val>
                                        </p:tav>
                                        <p:tav tm="100000">
                                          <p:val>
                                            <p:strVal val="1+ppt_h/2"/>
                                          </p:val>
                                        </p:tav>
                                      </p:tavLst>
                                    </p:anim>
                                    <p:set>
                                      <p:cBhvr>
                                        <p:cTn id="8" dur="1" fill="hold">
                                          <p:stCondLst>
                                            <p:cond delay="2999"/>
                                          </p:stCondLst>
                                        </p:cTn>
                                        <p:tgtEl>
                                          <p:spTgt spid="2055"/>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3" presetClass="exit" presetSubtype="272" fill="hold" nodeType="clickEffect">
                                  <p:stCondLst>
                                    <p:cond delay="0"/>
                                  </p:stCondLst>
                                  <p:childTnLst>
                                    <p:anim calcmode="lin" valueType="num">
                                      <p:cBhvr>
                                        <p:cTn id="12" dur="3000"/>
                                        <p:tgtEl>
                                          <p:spTgt spid="2054"/>
                                        </p:tgtEl>
                                        <p:attrNameLst>
                                          <p:attrName>ppt_w</p:attrName>
                                        </p:attrNameLst>
                                      </p:cBhvr>
                                      <p:tavLst>
                                        <p:tav tm="0">
                                          <p:val>
                                            <p:strVal val="ppt_w"/>
                                          </p:val>
                                        </p:tav>
                                        <p:tav tm="100000">
                                          <p:val>
                                            <p:strVal val="4/3*ppt_w"/>
                                          </p:val>
                                        </p:tav>
                                      </p:tavLst>
                                    </p:anim>
                                    <p:anim calcmode="lin" valueType="num">
                                      <p:cBhvr>
                                        <p:cTn id="13" dur="3000"/>
                                        <p:tgtEl>
                                          <p:spTgt spid="2054"/>
                                        </p:tgtEl>
                                        <p:attrNameLst>
                                          <p:attrName>ppt_h</p:attrName>
                                        </p:attrNameLst>
                                      </p:cBhvr>
                                      <p:tavLst>
                                        <p:tav tm="0">
                                          <p:val>
                                            <p:strVal val="ppt_h"/>
                                          </p:val>
                                        </p:tav>
                                        <p:tav tm="100000">
                                          <p:val>
                                            <p:strVal val="4/3*ppt_h"/>
                                          </p:val>
                                        </p:tav>
                                      </p:tavLst>
                                    </p:anim>
                                    <p:set>
                                      <p:cBhvr>
                                        <p:cTn id="14" dur="1" fill="hold">
                                          <p:stCondLst>
                                            <p:cond delay="2999"/>
                                          </p:stCondLst>
                                        </p:cTn>
                                        <p:tgtEl>
                                          <p:spTgt spid="205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53" presetClass="exit" presetSubtype="0" fill="hold" nodeType="clickEffect">
                                  <p:stCondLst>
                                    <p:cond delay="0"/>
                                  </p:stCondLst>
                                  <p:childTnLst>
                                    <p:anim calcmode="lin" valueType="num">
                                      <p:cBhvr>
                                        <p:cTn id="18" dur="5000"/>
                                        <p:tgtEl>
                                          <p:spTgt spid="2053"/>
                                        </p:tgtEl>
                                        <p:attrNameLst>
                                          <p:attrName>ppt_w</p:attrName>
                                        </p:attrNameLst>
                                      </p:cBhvr>
                                      <p:tavLst>
                                        <p:tav tm="0">
                                          <p:val>
                                            <p:strVal val="ppt_w"/>
                                          </p:val>
                                        </p:tav>
                                        <p:tav tm="100000">
                                          <p:val>
                                            <p:fltVal val="0"/>
                                          </p:val>
                                        </p:tav>
                                      </p:tavLst>
                                    </p:anim>
                                    <p:anim calcmode="lin" valueType="num">
                                      <p:cBhvr>
                                        <p:cTn id="19" dur="5000"/>
                                        <p:tgtEl>
                                          <p:spTgt spid="2053"/>
                                        </p:tgtEl>
                                        <p:attrNameLst>
                                          <p:attrName>ppt_h</p:attrName>
                                        </p:attrNameLst>
                                      </p:cBhvr>
                                      <p:tavLst>
                                        <p:tav tm="0">
                                          <p:val>
                                            <p:strVal val="ppt_h"/>
                                          </p:val>
                                        </p:tav>
                                        <p:tav tm="100000">
                                          <p:val>
                                            <p:fltVal val="0"/>
                                          </p:val>
                                        </p:tav>
                                      </p:tavLst>
                                    </p:anim>
                                    <p:animEffect transition="out" filter="fade">
                                      <p:cBhvr>
                                        <p:cTn id="20" dur="5000"/>
                                        <p:tgtEl>
                                          <p:spTgt spid="2053"/>
                                        </p:tgtEl>
                                      </p:cBhvr>
                                    </p:animEffect>
                                    <p:set>
                                      <p:cBhvr>
                                        <p:cTn id="21" dur="1" fill="hold">
                                          <p:stCondLst>
                                            <p:cond delay="4999"/>
                                          </p:stCondLst>
                                        </p:cTn>
                                        <p:tgtEl>
                                          <p:spTgt spid="2053"/>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2" presetClass="entr" presetSubtype="4" fill="hold" grpId="0" nodeType="clickEffect">
                                  <p:stCondLst>
                                    <p:cond delay="0"/>
                                  </p:stCondLst>
                                  <p:childTnLst>
                                    <p:set>
                                      <p:cBhvr>
                                        <p:cTn id="25" dur="1" fill="hold">
                                          <p:stCondLst>
                                            <p:cond delay="0"/>
                                          </p:stCondLst>
                                        </p:cTn>
                                        <p:tgtEl>
                                          <p:spTgt spid="2056"/>
                                        </p:tgtEl>
                                        <p:attrNameLst>
                                          <p:attrName>style.visibility</p:attrName>
                                        </p:attrNameLst>
                                      </p:cBhvr>
                                      <p:to>
                                        <p:strVal val="visible"/>
                                      </p:to>
                                    </p:set>
                                    <p:animEffect transition="in" filter="slide(fromBottom)">
                                      <p:cBhvr>
                                        <p:cTn id="26" dur="3000"/>
                                        <p:tgtEl>
                                          <p:spTgt spid="20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 grpId="0"/>
      <p:bldP spid="205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Grp="1" noChangeArrowheads="1"/>
          </p:cNvSpPr>
          <p:nvPr>
            <p:ph type="title"/>
          </p:nvPr>
        </p:nvSpPr>
        <p:spPr>
          <a:xfrm>
            <a:off x="0" y="0"/>
            <a:ext cx="9144000" cy="2060575"/>
          </a:xfrm>
        </p:spPr>
        <p:txBody>
          <a:bodyPr/>
          <a:lstStyle/>
          <a:p>
            <a:pPr algn="just" eaLnBrk="1" hangingPunct="1"/>
            <a:r>
              <a:rPr lang="es-ES" sz="2000" smtClean="0"/>
              <a:t>Pisamos esta vez tierras del Alt Empordà, cerca del Vallespir. Esta cima es el punto más alto de la Sierra del Bac de Grillera, en el extremo oriental de la sie</a:t>
            </a:r>
            <a:br>
              <a:rPr lang="es-ES" sz="2000" smtClean="0"/>
            </a:br>
            <a:r>
              <a:rPr lang="es-ES" sz="2000" smtClean="0"/>
              <a:t>rra se encuentra el Santuario de la Virgen del Fau, visita muy recomendable por sus buenas vistas. Desde la cima y gran parte del recorrido se puede disfru</a:t>
            </a:r>
            <a:br>
              <a:rPr lang="es-ES" sz="2000" smtClean="0"/>
            </a:br>
            <a:r>
              <a:rPr lang="es-ES" sz="2000" smtClean="0"/>
              <a:t>tar de excelentes panorámicas hacía la Alta Garrotxa, toda la llanura ampurda</a:t>
            </a:r>
            <a:br>
              <a:rPr lang="es-ES" sz="2000" smtClean="0"/>
            </a:br>
            <a:r>
              <a:rPr lang="es-ES" sz="2000" smtClean="0"/>
              <a:t>nesa, el Bassegoda, el Canigó, la sierra de las Salines, la Albera y el Canigó.</a:t>
            </a:r>
          </a:p>
        </p:txBody>
      </p:sp>
      <p:pic>
        <p:nvPicPr>
          <p:cNvPr id="3075" name="Picture 5" descr="GBVAYBDW"/>
          <p:cNvPicPr>
            <a:picLocks noChangeAspect="1" noChangeArrowheads="1"/>
          </p:cNvPicPr>
          <p:nvPr/>
        </p:nvPicPr>
        <p:blipFill>
          <a:blip r:embed="rId2" cstate="print"/>
          <a:srcRect/>
          <a:stretch>
            <a:fillRect/>
          </a:stretch>
        </p:blipFill>
        <p:spPr bwMode="auto">
          <a:xfrm>
            <a:off x="-468313" y="-458788"/>
            <a:ext cx="10009188" cy="7992244"/>
          </a:xfrm>
          <a:prstGeom prst="rect">
            <a:avLst/>
          </a:prstGeom>
          <a:noFill/>
          <a:ln w="9525">
            <a:noFill/>
            <a:miter lim="800000"/>
            <a:headEnd/>
            <a:tailEnd/>
          </a:ln>
        </p:spPr>
      </p:pic>
      <p:pic>
        <p:nvPicPr>
          <p:cNvPr id="3076" name="3 Imagen" descr="slide0032_image010.gif"/>
          <p:cNvPicPr>
            <a:picLocks noChangeAspect="1"/>
          </p:cNvPicPr>
          <p:nvPr/>
        </p:nvPicPr>
        <p:blipFill>
          <a:blip r:embed="rId3" cstate="print"/>
          <a:srcRect/>
          <a:stretch>
            <a:fillRect/>
          </a:stretch>
        </p:blipFill>
        <p:spPr bwMode="auto">
          <a:xfrm>
            <a:off x="179388" y="2060575"/>
            <a:ext cx="8964612" cy="647700"/>
          </a:xfrm>
          <a:prstGeom prst="rect">
            <a:avLst/>
          </a:prstGeom>
          <a:noFill/>
          <a:ln w="9525">
            <a:noFill/>
            <a:miter lim="800000"/>
            <a:headEnd/>
            <a:tailEnd/>
          </a:ln>
        </p:spPr>
      </p:pic>
      <p:pic>
        <p:nvPicPr>
          <p:cNvPr id="5" name="4 Imagen" descr="50f2b2_escalada+02.gif"/>
          <p:cNvPicPr>
            <a:picLocks noChangeAspect="1"/>
          </p:cNvPicPr>
          <p:nvPr/>
        </p:nvPicPr>
        <p:blipFill>
          <a:blip r:embed="rId4" cstate="print"/>
          <a:stretch>
            <a:fillRect/>
          </a:stretch>
        </p:blipFill>
        <p:spPr>
          <a:xfrm>
            <a:off x="0" y="4005064"/>
            <a:ext cx="1907704" cy="2592288"/>
          </a:xfrm>
          <a:prstGeom prst="rect">
            <a:avLst/>
          </a:prstGeom>
        </p:spPr>
      </p:pic>
      <p:pic>
        <p:nvPicPr>
          <p:cNvPr id="6" name="5 Imagen" descr="bici.gif"/>
          <p:cNvPicPr>
            <a:picLocks noChangeAspect="1"/>
          </p:cNvPicPr>
          <p:nvPr/>
        </p:nvPicPr>
        <p:blipFill>
          <a:blip r:embed="rId5" cstate="print"/>
          <a:stretch>
            <a:fillRect/>
          </a:stretch>
        </p:blipFill>
        <p:spPr>
          <a:xfrm>
            <a:off x="2267744" y="3717032"/>
            <a:ext cx="2448272" cy="2808312"/>
          </a:xfrm>
          <a:prstGeom prst="rect">
            <a:avLst/>
          </a:prstGeom>
        </p:spPr>
      </p:pic>
      <p:pic>
        <p:nvPicPr>
          <p:cNvPr id="7" name="6 Imagen" descr="gifs-animados-conejos.gif"/>
          <p:cNvPicPr>
            <a:picLocks noChangeAspect="1"/>
          </p:cNvPicPr>
          <p:nvPr/>
        </p:nvPicPr>
        <p:blipFill>
          <a:blip r:embed="rId6" cstate="print"/>
          <a:stretch>
            <a:fillRect/>
          </a:stretch>
        </p:blipFill>
        <p:spPr>
          <a:xfrm>
            <a:off x="5436096" y="4005064"/>
            <a:ext cx="2776339" cy="2581275"/>
          </a:xfrm>
          <a:prstGeom prst="rect">
            <a:avLst/>
          </a:prstGeom>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272" fill="hold" nodeType="clickEffect">
                                  <p:stCondLst>
                                    <p:cond delay="0"/>
                                  </p:stCondLst>
                                  <p:childTnLst>
                                    <p:anim calcmode="lin" valueType="num">
                                      <p:cBhvr>
                                        <p:cTn id="6" dur="5000"/>
                                        <p:tgtEl>
                                          <p:spTgt spid="3075"/>
                                        </p:tgtEl>
                                        <p:attrNameLst>
                                          <p:attrName>ppt_w</p:attrName>
                                        </p:attrNameLst>
                                      </p:cBhvr>
                                      <p:tavLst>
                                        <p:tav tm="0">
                                          <p:val>
                                            <p:strVal val="ppt_w"/>
                                          </p:val>
                                        </p:tav>
                                        <p:tav tm="100000">
                                          <p:val>
                                            <p:strVal val="4/3*ppt_w"/>
                                          </p:val>
                                        </p:tav>
                                      </p:tavLst>
                                    </p:anim>
                                    <p:anim calcmode="lin" valueType="num">
                                      <p:cBhvr>
                                        <p:cTn id="7" dur="5000"/>
                                        <p:tgtEl>
                                          <p:spTgt spid="3075"/>
                                        </p:tgtEl>
                                        <p:attrNameLst>
                                          <p:attrName>ppt_h</p:attrName>
                                        </p:attrNameLst>
                                      </p:cBhvr>
                                      <p:tavLst>
                                        <p:tav tm="0">
                                          <p:val>
                                            <p:strVal val="ppt_h"/>
                                          </p:val>
                                        </p:tav>
                                        <p:tav tm="100000">
                                          <p:val>
                                            <p:strVal val="4/3*ppt_h"/>
                                          </p:val>
                                        </p:tav>
                                      </p:tavLst>
                                    </p:anim>
                                    <p:set>
                                      <p:cBhvr>
                                        <p:cTn id="8" dur="1" fill="hold">
                                          <p:stCondLst>
                                            <p:cond delay="4999"/>
                                          </p:stCondLst>
                                        </p:cTn>
                                        <p:tgtEl>
                                          <p:spTgt spid="3075"/>
                                        </p:tgtEl>
                                        <p:attrNameLst>
                                          <p:attrName>style.visibility</p:attrName>
                                        </p:attrNameLst>
                                      </p:cBhvr>
                                      <p:to>
                                        <p:strVal val="hidden"/>
                                      </p:to>
                                    </p:set>
                                  </p:childTnLst>
                                </p:cTn>
                              </p:par>
                            </p:childTnLst>
                          </p:cTn>
                        </p:par>
                        <p:par>
                          <p:cTn id="9" fill="hold">
                            <p:stCondLst>
                              <p:cond delay="5000"/>
                            </p:stCondLst>
                            <p:childTnLst>
                              <p:par>
                                <p:cTn id="10" presetID="12" presetClass="entr" presetSubtype="2" fill="hold" nodeType="afterEffect">
                                  <p:stCondLst>
                                    <p:cond delay="0"/>
                                  </p:stCondLst>
                                  <p:childTnLst>
                                    <p:set>
                                      <p:cBhvr>
                                        <p:cTn id="11" dur="1" fill="hold">
                                          <p:stCondLst>
                                            <p:cond delay="0"/>
                                          </p:stCondLst>
                                        </p:cTn>
                                        <p:tgtEl>
                                          <p:spTgt spid="3076"/>
                                        </p:tgtEl>
                                        <p:attrNameLst>
                                          <p:attrName>style.visibility</p:attrName>
                                        </p:attrNameLst>
                                      </p:cBhvr>
                                      <p:to>
                                        <p:strVal val="visible"/>
                                      </p:to>
                                    </p:set>
                                    <p:animEffect transition="in" filter="slide(fromRight)">
                                      <p:cBhvr>
                                        <p:cTn id="12" dur="3000"/>
                                        <p:tgtEl>
                                          <p:spTgt spid="3076"/>
                                        </p:tgtEl>
                                      </p:cBhvr>
                                    </p:animEffect>
                                  </p:childTnLst>
                                </p:cTn>
                              </p:par>
                              <p:par>
                                <p:cTn id="13" presetID="53"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0" fill="hold"/>
                                        <p:tgtEl>
                                          <p:spTgt spid="7"/>
                                        </p:tgtEl>
                                        <p:attrNameLst>
                                          <p:attrName>ppt_w</p:attrName>
                                        </p:attrNameLst>
                                      </p:cBhvr>
                                      <p:tavLst>
                                        <p:tav tm="0">
                                          <p:val>
                                            <p:fltVal val="0"/>
                                          </p:val>
                                        </p:tav>
                                        <p:tav tm="100000">
                                          <p:val>
                                            <p:strVal val="#ppt_w"/>
                                          </p:val>
                                        </p:tav>
                                      </p:tavLst>
                                    </p:anim>
                                    <p:anim calcmode="lin" valueType="num">
                                      <p:cBhvr>
                                        <p:cTn id="16" dur="5000" fill="hold"/>
                                        <p:tgtEl>
                                          <p:spTgt spid="7"/>
                                        </p:tgtEl>
                                        <p:attrNameLst>
                                          <p:attrName>ppt_h</p:attrName>
                                        </p:attrNameLst>
                                      </p:cBhvr>
                                      <p:tavLst>
                                        <p:tav tm="0">
                                          <p:val>
                                            <p:fltVal val="0"/>
                                          </p:val>
                                        </p:tav>
                                        <p:tav tm="100000">
                                          <p:val>
                                            <p:strVal val="#ppt_h"/>
                                          </p:val>
                                        </p:tav>
                                      </p:tavLst>
                                    </p:anim>
                                    <p:animEffect transition="in" filter="fade">
                                      <p:cBhvr>
                                        <p:cTn id="17" dur="5000"/>
                                        <p:tgtEl>
                                          <p:spTgt spid="7"/>
                                        </p:tgtEl>
                                      </p:cBhvr>
                                    </p:animEffect>
                                  </p:childTnLst>
                                </p:cTn>
                              </p:par>
                              <p:par>
                                <p:cTn id="18" presetID="12" presetClass="entr" presetSubtype="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slide(fromLeft)">
                                      <p:cBhvr>
                                        <p:cTn id="20" dur="5000"/>
                                        <p:tgtEl>
                                          <p:spTgt spid="6"/>
                                        </p:tgtEl>
                                      </p:cBhvr>
                                    </p:animEffect>
                                  </p:childTnLst>
                                </p:cTn>
                              </p:par>
                              <p:par>
                                <p:cTn id="21" presetID="2" presetClass="entr" presetSubtype="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0" fill="hold"/>
                                        <p:tgtEl>
                                          <p:spTgt spid="5"/>
                                        </p:tgtEl>
                                        <p:attrNameLst>
                                          <p:attrName>ppt_x</p:attrName>
                                        </p:attrNameLst>
                                      </p:cBhvr>
                                      <p:tavLst>
                                        <p:tav tm="0">
                                          <p:val>
                                            <p:strVal val="0-#ppt_w/2"/>
                                          </p:val>
                                        </p:tav>
                                        <p:tav tm="100000">
                                          <p:val>
                                            <p:strVal val="#ppt_x"/>
                                          </p:val>
                                        </p:tav>
                                      </p:tavLst>
                                    </p:anim>
                                    <p:anim calcmode="lin" valueType="num">
                                      <p:cBhvr additive="base">
                                        <p:cTn id="24"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DSC_0183"/>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099" name="Picture 5" descr="DSC_0185"/>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4100" name="Picture 6" descr="DSC_0186"/>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4101" name="4 CuadroTexto"/>
          <p:cNvSpPr txBox="1">
            <a:spLocks noChangeArrowheads="1"/>
          </p:cNvSpPr>
          <p:nvPr/>
        </p:nvSpPr>
        <p:spPr bwMode="auto">
          <a:xfrm>
            <a:off x="0" y="620713"/>
            <a:ext cx="9144000" cy="708025"/>
          </a:xfrm>
          <a:prstGeom prst="rect">
            <a:avLst/>
          </a:prstGeom>
          <a:noFill/>
          <a:ln w="9525">
            <a:noFill/>
            <a:miter lim="800000"/>
            <a:headEnd/>
            <a:tailEnd/>
          </a:ln>
        </p:spPr>
        <p:txBody>
          <a:bodyPr>
            <a:spAutoFit/>
          </a:bodyPr>
          <a:lstStyle/>
          <a:p>
            <a:pPr algn="ctr"/>
            <a:r>
              <a:rPr lang="es-ES" sz="2000"/>
              <a:t>Amor, tu bóveda arriba y no abajo siempre, amor, sin otra luz que estas ansias,</a:t>
            </a:r>
          </a:p>
          <a:p>
            <a:pPr algn="ctr"/>
            <a:r>
              <a:rPr lang="es-ES" sz="2000"/>
              <a:t>sin otra iluminación.  </a:t>
            </a:r>
          </a:p>
        </p:txBody>
      </p:sp>
      <p:sp>
        <p:nvSpPr>
          <p:cNvPr id="4102" name="5 CuadroTexto"/>
          <p:cNvSpPr txBox="1">
            <a:spLocks noChangeArrowheads="1"/>
          </p:cNvSpPr>
          <p:nvPr/>
        </p:nvSpPr>
        <p:spPr bwMode="auto">
          <a:xfrm>
            <a:off x="2051050" y="3429000"/>
            <a:ext cx="6624638" cy="461963"/>
          </a:xfrm>
          <a:prstGeom prst="rect">
            <a:avLst/>
          </a:prstGeom>
          <a:noFill/>
          <a:ln w="9525">
            <a:noFill/>
            <a:miter lim="800000"/>
            <a:headEnd/>
            <a:tailEnd/>
          </a:ln>
        </p:spPr>
        <p:txBody>
          <a:bodyPr>
            <a:spAutoFit/>
          </a:bodyPr>
          <a:lstStyle/>
          <a:p>
            <a:pPr algn="ctr"/>
            <a:r>
              <a:rPr lang="es-ES" sz="2400" u="sng">
                <a:solidFill>
                  <a:srgbClr val="FF0000"/>
                </a:solidFill>
              </a:rPr>
              <a:t>ANTES DEL ODIO</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5000"/>
                                        <p:tgtEl>
                                          <p:spTgt spid="4100"/>
                                        </p:tgtEl>
                                        <p:attrNameLst>
                                          <p:attrName>ppt_x</p:attrName>
                                        </p:attrNameLst>
                                      </p:cBhvr>
                                      <p:tavLst>
                                        <p:tav tm="0">
                                          <p:val>
                                            <p:strVal val="ppt_x"/>
                                          </p:val>
                                        </p:tav>
                                        <p:tav tm="100000">
                                          <p:val>
                                            <p:strVal val="ppt_x-ppt_w/2"/>
                                          </p:val>
                                        </p:tav>
                                      </p:tavLst>
                                    </p:anim>
                                    <p:anim calcmode="lin" valueType="num">
                                      <p:cBhvr>
                                        <p:cTn id="7" dur="5000"/>
                                        <p:tgtEl>
                                          <p:spTgt spid="4100"/>
                                        </p:tgtEl>
                                        <p:attrNameLst>
                                          <p:attrName>ppt_y</p:attrName>
                                        </p:attrNameLst>
                                      </p:cBhvr>
                                      <p:tavLst>
                                        <p:tav tm="0">
                                          <p:val>
                                            <p:strVal val="ppt_y"/>
                                          </p:val>
                                        </p:tav>
                                        <p:tav tm="100000">
                                          <p:val>
                                            <p:strVal val="ppt_y"/>
                                          </p:val>
                                        </p:tav>
                                      </p:tavLst>
                                    </p:anim>
                                    <p:anim calcmode="lin" valueType="num">
                                      <p:cBhvr>
                                        <p:cTn id="8" dur="5000"/>
                                        <p:tgtEl>
                                          <p:spTgt spid="4100"/>
                                        </p:tgtEl>
                                        <p:attrNameLst>
                                          <p:attrName>ppt_w</p:attrName>
                                        </p:attrNameLst>
                                      </p:cBhvr>
                                      <p:tavLst>
                                        <p:tav tm="0">
                                          <p:val>
                                            <p:strVal val="ppt_w"/>
                                          </p:val>
                                        </p:tav>
                                        <p:tav tm="100000">
                                          <p:val>
                                            <p:fltVal val="0"/>
                                          </p:val>
                                        </p:tav>
                                      </p:tavLst>
                                    </p:anim>
                                    <p:anim calcmode="lin" valueType="num">
                                      <p:cBhvr>
                                        <p:cTn id="9" dur="5000"/>
                                        <p:tgtEl>
                                          <p:spTgt spid="4100"/>
                                        </p:tgtEl>
                                        <p:attrNameLst>
                                          <p:attrName>ppt_h</p:attrName>
                                        </p:attrNameLst>
                                      </p:cBhvr>
                                      <p:tavLst>
                                        <p:tav tm="0">
                                          <p:val>
                                            <p:strVal val="ppt_h"/>
                                          </p:val>
                                        </p:tav>
                                        <p:tav tm="100000">
                                          <p:val>
                                            <p:strVal val="ppt_h"/>
                                          </p:val>
                                        </p:tav>
                                      </p:tavLst>
                                    </p:anim>
                                    <p:set>
                                      <p:cBhvr>
                                        <p:cTn id="10" dur="1" fill="hold">
                                          <p:stCondLst>
                                            <p:cond delay="4999"/>
                                          </p:stCondLst>
                                        </p:cTn>
                                        <p:tgtEl>
                                          <p:spTgt spid="4100"/>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7" presetClass="exit" presetSubtype="2" fill="hold" nodeType="clickEffect">
                                  <p:stCondLst>
                                    <p:cond delay="0"/>
                                  </p:stCondLst>
                                  <p:childTnLst>
                                    <p:anim calcmode="lin" valueType="num">
                                      <p:cBhvr>
                                        <p:cTn id="14" dur="5000"/>
                                        <p:tgtEl>
                                          <p:spTgt spid="4099"/>
                                        </p:tgtEl>
                                        <p:attrNameLst>
                                          <p:attrName>ppt_x</p:attrName>
                                        </p:attrNameLst>
                                      </p:cBhvr>
                                      <p:tavLst>
                                        <p:tav tm="0">
                                          <p:val>
                                            <p:strVal val="ppt_x"/>
                                          </p:val>
                                        </p:tav>
                                        <p:tav tm="100000">
                                          <p:val>
                                            <p:strVal val="ppt_x+ppt_w/2"/>
                                          </p:val>
                                        </p:tav>
                                      </p:tavLst>
                                    </p:anim>
                                    <p:anim calcmode="lin" valueType="num">
                                      <p:cBhvr>
                                        <p:cTn id="15" dur="5000"/>
                                        <p:tgtEl>
                                          <p:spTgt spid="4099"/>
                                        </p:tgtEl>
                                        <p:attrNameLst>
                                          <p:attrName>ppt_y</p:attrName>
                                        </p:attrNameLst>
                                      </p:cBhvr>
                                      <p:tavLst>
                                        <p:tav tm="0">
                                          <p:val>
                                            <p:strVal val="ppt_y"/>
                                          </p:val>
                                        </p:tav>
                                        <p:tav tm="100000">
                                          <p:val>
                                            <p:strVal val="ppt_y"/>
                                          </p:val>
                                        </p:tav>
                                      </p:tavLst>
                                    </p:anim>
                                    <p:anim calcmode="lin" valueType="num">
                                      <p:cBhvr>
                                        <p:cTn id="16" dur="5000"/>
                                        <p:tgtEl>
                                          <p:spTgt spid="4099"/>
                                        </p:tgtEl>
                                        <p:attrNameLst>
                                          <p:attrName>ppt_w</p:attrName>
                                        </p:attrNameLst>
                                      </p:cBhvr>
                                      <p:tavLst>
                                        <p:tav tm="0">
                                          <p:val>
                                            <p:strVal val="ppt_w"/>
                                          </p:val>
                                        </p:tav>
                                        <p:tav tm="100000">
                                          <p:val>
                                            <p:fltVal val="0"/>
                                          </p:val>
                                        </p:tav>
                                      </p:tavLst>
                                    </p:anim>
                                    <p:anim calcmode="lin" valueType="num">
                                      <p:cBhvr>
                                        <p:cTn id="17" dur="5000"/>
                                        <p:tgtEl>
                                          <p:spTgt spid="4099"/>
                                        </p:tgtEl>
                                        <p:attrNameLst>
                                          <p:attrName>ppt_h</p:attrName>
                                        </p:attrNameLst>
                                      </p:cBhvr>
                                      <p:tavLst>
                                        <p:tav tm="0">
                                          <p:val>
                                            <p:strVal val="ppt_h"/>
                                          </p:val>
                                        </p:tav>
                                        <p:tav tm="100000">
                                          <p:val>
                                            <p:strVal val="ppt_h"/>
                                          </p:val>
                                        </p:tav>
                                      </p:tavLst>
                                    </p:anim>
                                    <p:set>
                                      <p:cBhvr>
                                        <p:cTn id="18" dur="1" fill="hold">
                                          <p:stCondLst>
                                            <p:cond delay="4999"/>
                                          </p:stCondLst>
                                        </p:cTn>
                                        <p:tgtEl>
                                          <p:spTgt spid="4099"/>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53" presetClass="entr" presetSubtype="0" fill="hold" grpId="0" nodeType="clickEffect">
                                  <p:stCondLst>
                                    <p:cond delay="0"/>
                                  </p:stCondLst>
                                  <p:childTnLst>
                                    <p:set>
                                      <p:cBhvr>
                                        <p:cTn id="22" dur="1" fill="hold">
                                          <p:stCondLst>
                                            <p:cond delay="0"/>
                                          </p:stCondLst>
                                        </p:cTn>
                                        <p:tgtEl>
                                          <p:spTgt spid="4102"/>
                                        </p:tgtEl>
                                        <p:attrNameLst>
                                          <p:attrName>style.visibility</p:attrName>
                                        </p:attrNameLst>
                                      </p:cBhvr>
                                      <p:to>
                                        <p:strVal val="visible"/>
                                      </p:to>
                                    </p:set>
                                    <p:anim calcmode="lin" valueType="num">
                                      <p:cBhvr>
                                        <p:cTn id="23" dur="3000" fill="hold"/>
                                        <p:tgtEl>
                                          <p:spTgt spid="4102"/>
                                        </p:tgtEl>
                                        <p:attrNameLst>
                                          <p:attrName>ppt_w</p:attrName>
                                        </p:attrNameLst>
                                      </p:cBhvr>
                                      <p:tavLst>
                                        <p:tav tm="0">
                                          <p:val>
                                            <p:fltVal val="0"/>
                                          </p:val>
                                        </p:tav>
                                        <p:tav tm="100000">
                                          <p:val>
                                            <p:strVal val="#ppt_w"/>
                                          </p:val>
                                        </p:tav>
                                      </p:tavLst>
                                    </p:anim>
                                    <p:anim calcmode="lin" valueType="num">
                                      <p:cBhvr>
                                        <p:cTn id="24" dur="3000" fill="hold"/>
                                        <p:tgtEl>
                                          <p:spTgt spid="4102"/>
                                        </p:tgtEl>
                                        <p:attrNameLst>
                                          <p:attrName>ppt_h</p:attrName>
                                        </p:attrNameLst>
                                      </p:cBhvr>
                                      <p:tavLst>
                                        <p:tav tm="0">
                                          <p:val>
                                            <p:fltVal val="0"/>
                                          </p:val>
                                        </p:tav>
                                        <p:tav tm="100000">
                                          <p:val>
                                            <p:strVal val="#ppt_h"/>
                                          </p:val>
                                        </p:tav>
                                      </p:tavLst>
                                    </p:anim>
                                    <p:animEffect transition="in" filter="fade">
                                      <p:cBhvr>
                                        <p:cTn id="25" dur="3000"/>
                                        <p:tgtEl>
                                          <p:spTgt spid="4102"/>
                                        </p:tgtEl>
                                      </p:cBhvr>
                                    </p:animEffect>
                                  </p:childTnLst>
                                </p:cTn>
                              </p:par>
                            </p:childTnLst>
                          </p:cTn>
                        </p:par>
                      </p:childTnLst>
                    </p:cTn>
                  </p:par>
                  <p:par>
                    <p:cTn id="26" fill="hold">
                      <p:stCondLst>
                        <p:cond delay="indefinite"/>
                      </p:stCondLst>
                      <p:childTnLst>
                        <p:par>
                          <p:cTn id="27" fill="hold">
                            <p:stCondLst>
                              <p:cond delay="0"/>
                            </p:stCondLst>
                            <p:childTnLst>
                              <p:par>
                                <p:cTn id="28" presetID="64" presetClass="path" presetSubtype="0" accel="50000" decel="50000" fill="hold" grpId="1" nodeType="clickEffect">
                                  <p:stCondLst>
                                    <p:cond delay="0"/>
                                  </p:stCondLst>
                                  <p:childTnLst>
                                    <p:animMotion origin="layout" path="M 0 0  L 0 -0.33333  E" pathEditMode="relative" ptsTypes="">
                                      <p:cBhvr>
                                        <p:cTn id="29" dur="3000" fill="hold"/>
                                        <p:tgtEl>
                                          <p:spTgt spid="4102"/>
                                        </p:tgtEl>
                                        <p:attrNameLst>
                                          <p:attrName>ppt_x</p:attrName>
                                          <p:attrName>ppt_y</p:attrName>
                                        </p:attrNameLst>
                                      </p:cBhvr>
                                    </p:animMotion>
                                  </p:childTnLst>
                                </p:cTn>
                              </p:par>
                              <p:par>
                                <p:cTn id="30" presetID="27" presetClass="entr" presetSubtype="0" fill="hold" grpId="0" nodeType="withEffect">
                                  <p:stCondLst>
                                    <p:cond delay="0"/>
                                  </p:stCondLst>
                                  <p:iterate type="lt">
                                    <p:tmPct val="50000"/>
                                  </p:iterate>
                                  <p:childTnLst>
                                    <p:set>
                                      <p:cBhvr>
                                        <p:cTn id="31" dur="1" fill="hold">
                                          <p:stCondLst>
                                            <p:cond delay="0"/>
                                          </p:stCondLst>
                                        </p:cTn>
                                        <p:tgtEl>
                                          <p:spTgt spid="4101"/>
                                        </p:tgtEl>
                                        <p:attrNameLst>
                                          <p:attrName>style.visibility</p:attrName>
                                        </p:attrNameLst>
                                      </p:cBhvr>
                                      <p:to>
                                        <p:strVal val="visible"/>
                                      </p:to>
                                    </p:set>
                                    <p:anim calcmode="discrete" valueType="clr">
                                      <p:cBhvr override="childStyle">
                                        <p:cTn id="32" dur="80"/>
                                        <p:tgtEl>
                                          <p:spTgt spid="4101"/>
                                        </p:tgtEl>
                                        <p:attrNameLst>
                                          <p:attrName>style.color</p:attrName>
                                        </p:attrNameLst>
                                      </p:cBhvr>
                                      <p:tavLst>
                                        <p:tav tm="0">
                                          <p:val>
                                            <p:clrVal>
                                              <a:schemeClr val="accent2"/>
                                            </p:clrVal>
                                          </p:val>
                                        </p:tav>
                                        <p:tav tm="50000">
                                          <p:val>
                                            <p:clrVal>
                                              <a:schemeClr val="hlink"/>
                                            </p:clrVal>
                                          </p:val>
                                        </p:tav>
                                      </p:tavLst>
                                    </p:anim>
                                    <p:anim calcmode="discrete" valueType="clr">
                                      <p:cBhvr>
                                        <p:cTn id="33" dur="80"/>
                                        <p:tgtEl>
                                          <p:spTgt spid="4101"/>
                                        </p:tgtEl>
                                        <p:attrNameLst>
                                          <p:attrName>fillcolor</p:attrName>
                                        </p:attrNameLst>
                                      </p:cBhvr>
                                      <p:tavLst>
                                        <p:tav tm="0">
                                          <p:val>
                                            <p:clrVal>
                                              <a:schemeClr val="accent2"/>
                                            </p:clrVal>
                                          </p:val>
                                        </p:tav>
                                        <p:tav tm="50000">
                                          <p:val>
                                            <p:clrVal>
                                              <a:schemeClr val="hlink"/>
                                            </p:clrVal>
                                          </p:val>
                                        </p:tav>
                                      </p:tavLst>
                                    </p:anim>
                                    <p:set>
                                      <p:cBhvr>
                                        <p:cTn id="34" dur="80"/>
                                        <p:tgtEl>
                                          <p:spTgt spid="410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p:bldP spid="4102" grpId="0"/>
      <p:bldP spid="4102"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DSC_0204"/>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5123" name="Picture 5" descr="DSC_0194"/>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5124" name="Picture 6" descr="DSC_0198"/>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5125" name="4 CuadroTexto"/>
          <p:cNvSpPr txBox="1">
            <a:spLocks noChangeArrowheads="1"/>
          </p:cNvSpPr>
          <p:nvPr/>
        </p:nvSpPr>
        <p:spPr bwMode="auto">
          <a:xfrm>
            <a:off x="3924300" y="0"/>
            <a:ext cx="5219700" cy="708025"/>
          </a:xfrm>
          <a:prstGeom prst="rect">
            <a:avLst/>
          </a:prstGeom>
          <a:noFill/>
          <a:ln w="9525">
            <a:noFill/>
            <a:miter lim="800000"/>
            <a:headEnd/>
            <a:tailEnd/>
          </a:ln>
        </p:spPr>
        <p:txBody>
          <a:bodyPr>
            <a:spAutoFit/>
          </a:bodyPr>
          <a:lstStyle/>
          <a:p>
            <a:pPr algn="ctr"/>
            <a:r>
              <a:rPr lang="es-ES" sz="2000"/>
              <a:t>Mirame aquí encadenado, escupido, sin calor, a los pies de la tiniebla más súbita,</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37" fill="hold" nodeType="clickEffect">
                                  <p:stCondLst>
                                    <p:cond delay="0"/>
                                  </p:stCondLst>
                                  <p:childTnLst>
                                    <p:animEffect transition="out" filter="barn(outVertical)">
                                      <p:cBhvr>
                                        <p:cTn id="6" dur="5000"/>
                                        <p:tgtEl>
                                          <p:spTgt spid="5124"/>
                                        </p:tgtEl>
                                      </p:cBhvr>
                                    </p:animEffect>
                                    <p:set>
                                      <p:cBhvr>
                                        <p:cTn id="7" dur="1" fill="hold">
                                          <p:stCondLst>
                                            <p:cond delay="4999"/>
                                          </p:stCondLst>
                                        </p:cTn>
                                        <p:tgtEl>
                                          <p:spTgt spid="512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3" presetClass="exit" presetSubtype="272" fill="hold" nodeType="clickEffect">
                                  <p:stCondLst>
                                    <p:cond delay="0"/>
                                  </p:stCondLst>
                                  <p:childTnLst>
                                    <p:anim calcmode="lin" valueType="num">
                                      <p:cBhvr>
                                        <p:cTn id="11" dur="5000"/>
                                        <p:tgtEl>
                                          <p:spTgt spid="5123"/>
                                        </p:tgtEl>
                                        <p:attrNameLst>
                                          <p:attrName>ppt_w</p:attrName>
                                        </p:attrNameLst>
                                      </p:cBhvr>
                                      <p:tavLst>
                                        <p:tav tm="0">
                                          <p:val>
                                            <p:strVal val="ppt_w"/>
                                          </p:val>
                                        </p:tav>
                                        <p:tav tm="100000">
                                          <p:val>
                                            <p:strVal val="4/3*ppt_w"/>
                                          </p:val>
                                        </p:tav>
                                      </p:tavLst>
                                    </p:anim>
                                    <p:anim calcmode="lin" valueType="num">
                                      <p:cBhvr>
                                        <p:cTn id="12" dur="5000"/>
                                        <p:tgtEl>
                                          <p:spTgt spid="5123"/>
                                        </p:tgtEl>
                                        <p:attrNameLst>
                                          <p:attrName>ppt_h</p:attrName>
                                        </p:attrNameLst>
                                      </p:cBhvr>
                                      <p:tavLst>
                                        <p:tav tm="0">
                                          <p:val>
                                            <p:strVal val="ppt_h"/>
                                          </p:val>
                                        </p:tav>
                                        <p:tav tm="100000">
                                          <p:val>
                                            <p:strVal val="4/3*ppt_h"/>
                                          </p:val>
                                        </p:tav>
                                      </p:tavLst>
                                    </p:anim>
                                    <p:set>
                                      <p:cBhvr>
                                        <p:cTn id="13" dur="1" fill="hold">
                                          <p:stCondLst>
                                            <p:cond delay="4999"/>
                                          </p:stCondLst>
                                        </p:cTn>
                                        <p:tgtEl>
                                          <p:spTgt spid="5123"/>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iterate type="wd">
                                    <p:tmPct val="52000"/>
                                  </p:iterate>
                                  <p:childTnLst>
                                    <p:set>
                                      <p:cBhvr>
                                        <p:cTn id="17" dur="1" fill="hold">
                                          <p:stCondLst>
                                            <p:cond delay="0"/>
                                          </p:stCondLst>
                                        </p:cTn>
                                        <p:tgtEl>
                                          <p:spTgt spid="5125"/>
                                        </p:tgtEl>
                                        <p:attrNameLst>
                                          <p:attrName>style.visibility</p:attrName>
                                        </p:attrNameLst>
                                      </p:cBhvr>
                                      <p:to>
                                        <p:strVal val="visible"/>
                                      </p:to>
                                    </p:set>
                                    <p:animEffect transition="in" filter="fade">
                                      <p:cBhvr>
                                        <p:cTn id="18" dur="1000"/>
                                        <p:tgtEl>
                                          <p:spTgt spid="5125"/>
                                        </p:tgtEl>
                                      </p:cBhvr>
                                    </p:animEffect>
                                    <p:anim calcmode="lin" valueType="num">
                                      <p:cBhvr>
                                        <p:cTn id="19" dur="1000" fill="hold"/>
                                        <p:tgtEl>
                                          <p:spTgt spid="5125"/>
                                        </p:tgtEl>
                                        <p:attrNameLst>
                                          <p:attrName>ppt_x</p:attrName>
                                        </p:attrNameLst>
                                      </p:cBhvr>
                                      <p:tavLst>
                                        <p:tav tm="0">
                                          <p:val>
                                            <p:strVal val="#ppt_x"/>
                                          </p:val>
                                        </p:tav>
                                        <p:tav tm="100000">
                                          <p:val>
                                            <p:strVal val="#ppt_x"/>
                                          </p:val>
                                        </p:tav>
                                      </p:tavLst>
                                    </p:anim>
                                    <p:anim calcmode="lin" valueType="num">
                                      <p:cBhvr>
                                        <p:cTn id="20" dur="1000" fill="hold"/>
                                        <p:tgtEl>
                                          <p:spTgt spid="51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DSC_0199"/>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6147" name="Picture 5" descr="DSC_0201"/>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6148" name="Picture 6" descr="DSC_0207"/>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6149" name="4 CuadroTexto"/>
          <p:cNvSpPr txBox="1">
            <a:spLocks noChangeArrowheads="1"/>
          </p:cNvSpPr>
          <p:nvPr/>
        </p:nvSpPr>
        <p:spPr bwMode="auto">
          <a:xfrm>
            <a:off x="0" y="0"/>
            <a:ext cx="9144000" cy="708025"/>
          </a:xfrm>
          <a:prstGeom prst="rect">
            <a:avLst/>
          </a:prstGeom>
          <a:noFill/>
          <a:ln w="9525">
            <a:noFill/>
            <a:miter lim="800000"/>
            <a:headEnd/>
            <a:tailEnd/>
          </a:ln>
        </p:spPr>
        <p:txBody>
          <a:bodyPr>
            <a:spAutoFit/>
          </a:bodyPr>
          <a:lstStyle/>
          <a:p>
            <a:pPr algn="ctr"/>
            <a:r>
              <a:rPr lang="es-ES" sz="2000"/>
              <a:t> más feroz, comiendo pan y cuchillo como buen trabajador y a veces cuchillo sólo por amor.</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2" fill="hold" nodeType="clickEffect">
                                  <p:stCondLst>
                                    <p:cond delay="0"/>
                                  </p:stCondLst>
                                  <p:childTnLst>
                                    <p:anim calcmode="lin" valueType="num">
                                      <p:cBhvr>
                                        <p:cTn id="6" dur="5000"/>
                                        <p:tgtEl>
                                          <p:spTgt spid="6147"/>
                                        </p:tgtEl>
                                        <p:attrNameLst>
                                          <p:attrName>ppt_x</p:attrName>
                                        </p:attrNameLst>
                                      </p:cBhvr>
                                      <p:tavLst>
                                        <p:tav tm="0">
                                          <p:val>
                                            <p:strVal val="ppt_x"/>
                                          </p:val>
                                        </p:tav>
                                        <p:tav tm="100000">
                                          <p:val>
                                            <p:strVal val="ppt_x+ppt_w/2"/>
                                          </p:val>
                                        </p:tav>
                                      </p:tavLst>
                                    </p:anim>
                                    <p:anim calcmode="lin" valueType="num">
                                      <p:cBhvr>
                                        <p:cTn id="7" dur="5000"/>
                                        <p:tgtEl>
                                          <p:spTgt spid="6147"/>
                                        </p:tgtEl>
                                        <p:attrNameLst>
                                          <p:attrName>ppt_y</p:attrName>
                                        </p:attrNameLst>
                                      </p:cBhvr>
                                      <p:tavLst>
                                        <p:tav tm="0">
                                          <p:val>
                                            <p:strVal val="ppt_y"/>
                                          </p:val>
                                        </p:tav>
                                        <p:tav tm="100000">
                                          <p:val>
                                            <p:strVal val="ppt_y"/>
                                          </p:val>
                                        </p:tav>
                                      </p:tavLst>
                                    </p:anim>
                                    <p:anim calcmode="lin" valueType="num">
                                      <p:cBhvr>
                                        <p:cTn id="8" dur="5000"/>
                                        <p:tgtEl>
                                          <p:spTgt spid="6147"/>
                                        </p:tgtEl>
                                        <p:attrNameLst>
                                          <p:attrName>ppt_w</p:attrName>
                                        </p:attrNameLst>
                                      </p:cBhvr>
                                      <p:tavLst>
                                        <p:tav tm="0">
                                          <p:val>
                                            <p:strVal val="ppt_w"/>
                                          </p:val>
                                        </p:tav>
                                        <p:tav tm="100000">
                                          <p:val>
                                            <p:fltVal val="0"/>
                                          </p:val>
                                        </p:tav>
                                      </p:tavLst>
                                    </p:anim>
                                    <p:anim calcmode="lin" valueType="num">
                                      <p:cBhvr>
                                        <p:cTn id="9" dur="5000"/>
                                        <p:tgtEl>
                                          <p:spTgt spid="6147"/>
                                        </p:tgtEl>
                                        <p:attrNameLst>
                                          <p:attrName>ppt_h</p:attrName>
                                        </p:attrNameLst>
                                      </p:cBhvr>
                                      <p:tavLst>
                                        <p:tav tm="0">
                                          <p:val>
                                            <p:strVal val="ppt_h"/>
                                          </p:val>
                                        </p:tav>
                                        <p:tav tm="100000">
                                          <p:val>
                                            <p:strVal val="ppt_h"/>
                                          </p:val>
                                        </p:tav>
                                      </p:tavLst>
                                    </p:anim>
                                    <p:set>
                                      <p:cBhvr>
                                        <p:cTn id="10" dur="1" fill="hold">
                                          <p:stCondLst>
                                            <p:cond delay="4999"/>
                                          </p:stCondLst>
                                        </p:cTn>
                                        <p:tgtEl>
                                          <p:spTgt spid="614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nodeType="clickEffect">
                                  <p:stCondLst>
                                    <p:cond delay="0"/>
                                  </p:stCondLst>
                                  <p:childTnLst>
                                    <p:set>
                                      <p:cBhvr>
                                        <p:cTn id="14" dur="1" fill="hold">
                                          <p:stCondLst>
                                            <p:cond delay="0"/>
                                          </p:stCondLst>
                                        </p:cTn>
                                        <p:tgtEl>
                                          <p:spTgt spid="6148"/>
                                        </p:tgtEl>
                                        <p:attrNameLst>
                                          <p:attrName>style.visibility</p:attrName>
                                        </p:attrNameLst>
                                      </p:cBhvr>
                                      <p:to>
                                        <p:strVal val="visible"/>
                                      </p:to>
                                    </p:set>
                                    <p:animEffect transition="in" filter="slide(fromBottom)">
                                      <p:cBhvr>
                                        <p:cTn id="15" dur="3000"/>
                                        <p:tgtEl>
                                          <p:spTgt spid="6148"/>
                                        </p:tgtEl>
                                      </p:cBhvr>
                                    </p:animEffect>
                                  </p:childTnLst>
                                </p:cTn>
                              </p:par>
                            </p:childTnLst>
                          </p:cTn>
                        </p:par>
                      </p:childTnLst>
                    </p:cTn>
                  </p:par>
                  <p:par>
                    <p:cTn id="16" fill="hold">
                      <p:stCondLst>
                        <p:cond delay="indefinite"/>
                      </p:stCondLst>
                      <p:childTnLst>
                        <p:par>
                          <p:cTn id="17" fill="hold">
                            <p:stCondLst>
                              <p:cond delay="0"/>
                            </p:stCondLst>
                            <p:childTnLst>
                              <p:par>
                                <p:cTn id="18" presetID="27" presetClass="entr" presetSubtype="0" fill="hold" grpId="0" nodeType="clickEffect">
                                  <p:stCondLst>
                                    <p:cond delay="0"/>
                                  </p:stCondLst>
                                  <p:iterate type="lt">
                                    <p:tmPct val="50000"/>
                                  </p:iterate>
                                  <p:childTnLst>
                                    <p:set>
                                      <p:cBhvr>
                                        <p:cTn id="19" dur="1" fill="hold">
                                          <p:stCondLst>
                                            <p:cond delay="0"/>
                                          </p:stCondLst>
                                        </p:cTn>
                                        <p:tgtEl>
                                          <p:spTgt spid="6149"/>
                                        </p:tgtEl>
                                        <p:attrNameLst>
                                          <p:attrName>style.visibility</p:attrName>
                                        </p:attrNameLst>
                                      </p:cBhvr>
                                      <p:to>
                                        <p:strVal val="visible"/>
                                      </p:to>
                                    </p:set>
                                    <p:anim calcmode="discrete" valueType="clr">
                                      <p:cBhvr override="childStyle">
                                        <p:cTn id="20" dur="80"/>
                                        <p:tgtEl>
                                          <p:spTgt spid="6149"/>
                                        </p:tgtEl>
                                        <p:attrNameLst>
                                          <p:attrName>style.color</p:attrName>
                                        </p:attrNameLst>
                                      </p:cBhvr>
                                      <p:tavLst>
                                        <p:tav tm="0">
                                          <p:val>
                                            <p:clrVal>
                                              <a:schemeClr val="accent2"/>
                                            </p:clrVal>
                                          </p:val>
                                        </p:tav>
                                        <p:tav tm="50000">
                                          <p:val>
                                            <p:clrVal>
                                              <a:schemeClr val="hlink"/>
                                            </p:clrVal>
                                          </p:val>
                                        </p:tav>
                                      </p:tavLst>
                                    </p:anim>
                                    <p:anim calcmode="discrete" valueType="clr">
                                      <p:cBhvr>
                                        <p:cTn id="21" dur="80"/>
                                        <p:tgtEl>
                                          <p:spTgt spid="6149"/>
                                        </p:tgtEl>
                                        <p:attrNameLst>
                                          <p:attrName>fillcolor</p:attrName>
                                        </p:attrNameLst>
                                      </p:cBhvr>
                                      <p:tavLst>
                                        <p:tav tm="0">
                                          <p:val>
                                            <p:clrVal>
                                              <a:schemeClr val="accent2"/>
                                            </p:clrVal>
                                          </p:val>
                                        </p:tav>
                                        <p:tav tm="50000">
                                          <p:val>
                                            <p:clrVal>
                                              <a:schemeClr val="hlink"/>
                                            </p:clrVal>
                                          </p:val>
                                        </p:tav>
                                      </p:tavLst>
                                    </p:anim>
                                    <p:set>
                                      <p:cBhvr>
                                        <p:cTn id="22" dur="80"/>
                                        <p:tgtEl>
                                          <p:spTgt spid="614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DSC_0209"/>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7171" name="Picture 5" descr="DSC_0218"/>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7172" name="Picture 6" descr="DSC_0206"/>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7173" name="4 CuadroTexto"/>
          <p:cNvSpPr txBox="1">
            <a:spLocks noChangeArrowheads="1"/>
          </p:cNvSpPr>
          <p:nvPr/>
        </p:nvSpPr>
        <p:spPr bwMode="auto">
          <a:xfrm>
            <a:off x="0" y="836613"/>
            <a:ext cx="9144000" cy="400050"/>
          </a:xfrm>
          <a:prstGeom prst="rect">
            <a:avLst/>
          </a:prstGeom>
          <a:noFill/>
          <a:ln w="9525">
            <a:noFill/>
            <a:miter lim="800000"/>
            <a:headEnd/>
            <a:tailEnd/>
          </a:ln>
        </p:spPr>
        <p:txBody>
          <a:bodyPr>
            <a:spAutoFit/>
          </a:bodyPr>
          <a:lstStyle/>
          <a:p>
            <a:pPr algn="ctr"/>
            <a:r>
              <a:rPr lang="es-ES" sz="2000"/>
              <a:t>Todo lo que significa golondrinas, ascensión, claridad, anchura, aire,</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xit" presetSubtype="0" fill="hold" nodeType="clickEffect">
                                  <p:stCondLst>
                                    <p:cond delay="0"/>
                                  </p:stCondLst>
                                  <p:childTnLst>
                                    <p:anim calcmode="lin" valueType="num">
                                      <p:cBhvr>
                                        <p:cTn id="6" dur="5000"/>
                                        <p:tgtEl>
                                          <p:spTgt spid="7172"/>
                                        </p:tgtEl>
                                        <p:attrNameLst>
                                          <p:attrName>ppt_x</p:attrName>
                                        </p:attrNameLst>
                                      </p:cBhvr>
                                      <p:tavLst>
                                        <p:tav tm="0">
                                          <p:val>
                                            <p:strVal val="ppt_x"/>
                                          </p:val>
                                        </p:tav>
                                        <p:tav tm="100000">
                                          <p:val>
                                            <p:strVal val="ppt_x-.2"/>
                                          </p:val>
                                        </p:tav>
                                      </p:tavLst>
                                    </p:anim>
                                    <p:anim calcmode="lin" valueType="num">
                                      <p:cBhvr>
                                        <p:cTn id="7" dur="5000"/>
                                        <p:tgtEl>
                                          <p:spTgt spid="7172"/>
                                        </p:tgtEl>
                                        <p:attrNameLst>
                                          <p:attrName>ppt_y</p:attrName>
                                        </p:attrNameLst>
                                      </p:cBhvr>
                                      <p:tavLst>
                                        <p:tav tm="0">
                                          <p:val>
                                            <p:strVal val="ppt_y"/>
                                          </p:val>
                                        </p:tav>
                                        <p:tav tm="100000">
                                          <p:val>
                                            <p:strVal val="ppt_y"/>
                                          </p:val>
                                        </p:tav>
                                      </p:tavLst>
                                    </p:anim>
                                    <p:animEffect transition="out" filter="fade">
                                      <p:cBhvr>
                                        <p:cTn id="8" dur="5000"/>
                                        <p:tgtEl>
                                          <p:spTgt spid="7172"/>
                                        </p:tgtEl>
                                      </p:cBhvr>
                                    </p:animEffect>
                                    <p:set>
                                      <p:cBhvr>
                                        <p:cTn id="9" dur="1" fill="hold">
                                          <p:stCondLst>
                                            <p:cond delay="4999"/>
                                          </p:stCondLst>
                                        </p:cTn>
                                        <p:tgtEl>
                                          <p:spTgt spid="7172"/>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nodeType="clickEffect">
                                  <p:stCondLst>
                                    <p:cond delay="0"/>
                                  </p:stCondLst>
                                  <p:childTnLst>
                                    <p:anim calcmode="lin" valueType="num">
                                      <p:cBhvr additive="base">
                                        <p:cTn id="13" dur="5000"/>
                                        <p:tgtEl>
                                          <p:spTgt spid="7171"/>
                                        </p:tgtEl>
                                        <p:attrNameLst>
                                          <p:attrName>ppt_x</p:attrName>
                                        </p:attrNameLst>
                                      </p:cBhvr>
                                      <p:tavLst>
                                        <p:tav tm="0">
                                          <p:val>
                                            <p:strVal val="ppt_x"/>
                                          </p:val>
                                        </p:tav>
                                        <p:tav tm="100000">
                                          <p:val>
                                            <p:strVal val="ppt_x"/>
                                          </p:val>
                                        </p:tav>
                                      </p:tavLst>
                                    </p:anim>
                                    <p:anim calcmode="lin" valueType="num">
                                      <p:cBhvr additive="base">
                                        <p:cTn id="14" dur="5000"/>
                                        <p:tgtEl>
                                          <p:spTgt spid="7171"/>
                                        </p:tgtEl>
                                        <p:attrNameLst>
                                          <p:attrName>ppt_y</p:attrName>
                                        </p:attrNameLst>
                                      </p:cBhvr>
                                      <p:tavLst>
                                        <p:tav tm="0">
                                          <p:val>
                                            <p:strVal val="ppt_y"/>
                                          </p:val>
                                        </p:tav>
                                        <p:tav tm="100000">
                                          <p:val>
                                            <p:strVal val="1+ppt_h/2"/>
                                          </p:val>
                                        </p:tav>
                                      </p:tavLst>
                                    </p:anim>
                                    <p:set>
                                      <p:cBhvr>
                                        <p:cTn id="15" dur="1" fill="hold">
                                          <p:stCondLst>
                                            <p:cond delay="4999"/>
                                          </p:stCondLst>
                                        </p:cTn>
                                        <p:tgtEl>
                                          <p:spTgt spid="7171"/>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5" presetClass="entr" presetSubtype="0" fill="hold" grpId="0" nodeType="clickEffect">
                                  <p:stCondLst>
                                    <p:cond delay="0"/>
                                  </p:stCondLst>
                                  <p:childTnLst>
                                    <p:set>
                                      <p:cBhvr>
                                        <p:cTn id="19" dur="1" fill="hold">
                                          <p:stCondLst>
                                            <p:cond delay="0"/>
                                          </p:stCondLst>
                                        </p:cTn>
                                        <p:tgtEl>
                                          <p:spTgt spid="7173"/>
                                        </p:tgtEl>
                                        <p:attrNameLst>
                                          <p:attrName>style.visibility</p:attrName>
                                        </p:attrNameLst>
                                      </p:cBhvr>
                                      <p:to>
                                        <p:strVal val="visible"/>
                                      </p:to>
                                    </p:set>
                                    <p:anim calcmode="lin" valueType="num">
                                      <p:cBhvr>
                                        <p:cTn id="20" dur="3000" fill="hold"/>
                                        <p:tgtEl>
                                          <p:spTgt spid="7173"/>
                                        </p:tgtEl>
                                        <p:attrNameLst>
                                          <p:attrName>ppt_w</p:attrName>
                                        </p:attrNameLst>
                                      </p:cBhvr>
                                      <p:tavLst>
                                        <p:tav tm="0">
                                          <p:val>
                                            <p:fltVal val="0"/>
                                          </p:val>
                                        </p:tav>
                                        <p:tav tm="100000">
                                          <p:val>
                                            <p:strVal val="#ppt_w"/>
                                          </p:val>
                                        </p:tav>
                                      </p:tavLst>
                                    </p:anim>
                                    <p:anim calcmode="lin" valueType="num">
                                      <p:cBhvr>
                                        <p:cTn id="21" dur="3000" fill="hold"/>
                                        <p:tgtEl>
                                          <p:spTgt spid="7173"/>
                                        </p:tgtEl>
                                        <p:attrNameLst>
                                          <p:attrName>ppt_h</p:attrName>
                                        </p:attrNameLst>
                                      </p:cBhvr>
                                      <p:tavLst>
                                        <p:tav tm="0">
                                          <p:val>
                                            <p:fltVal val="0"/>
                                          </p:val>
                                        </p:tav>
                                        <p:tav tm="100000">
                                          <p:val>
                                            <p:strVal val="#ppt_h"/>
                                          </p:val>
                                        </p:tav>
                                      </p:tavLst>
                                    </p:anim>
                                    <p:anim calcmode="lin" valueType="num">
                                      <p:cBhvr>
                                        <p:cTn id="22" dur="3000" fill="hold"/>
                                        <p:tgtEl>
                                          <p:spTgt spid="7173"/>
                                        </p:tgtEl>
                                        <p:attrNameLst>
                                          <p:attrName>ppt_x</p:attrName>
                                        </p:attrNameLst>
                                      </p:cBhvr>
                                      <p:tavLst>
                                        <p:tav tm="0" fmla="#ppt_x+(cos(-2*pi*(1-$))*-#ppt_x-sin(-2*pi*(1-$))*(1-#ppt_y))*(1-$)">
                                          <p:val>
                                            <p:fltVal val="0"/>
                                          </p:val>
                                        </p:tav>
                                        <p:tav tm="100000">
                                          <p:val>
                                            <p:fltVal val="1"/>
                                          </p:val>
                                        </p:tav>
                                      </p:tavLst>
                                    </p:anim>
                                    <p:anim calcmode="lin" valueType="num">
                                      <p:cBhvr>
                                        <p:cTn id="23" dur="3000" fill="hold"/>
                                        <p:tgtEl>
                                          <p:spTgt spid="717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descr="DSC_0224"/>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8195" name="Picture 5" descr="DSC_0225"/>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8196" name="Picture 6" descr="DSC_0228"/>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8197" name="4 CuadroTexto"/>
          <p:cNvSpPr txBox="1">
            <a:spLocks noChangeArrowheads="1"/>
          </p:cNvSpPr>
          <p:nvPr/>
        </p:nvSpPr>
        <p:spPr bwMode="auto">
          <a:xfrm>
            <a:off x="5076825" y="404813"/>
            <a:ext cx="4067175" cy="708025"/>
          </a:xfrm>
          <a:prstGeom prst="rect">
            <a:avLst/>
          </a:prstGeom>
          <a:noFill/>
          <a:ln w="9525">
            <a:noFill/>
            <a:miter lim="800000"/>
            <a:headEnd/>
            <a:tailEnd/>
          </a:ln>
        </p:spPr>
        <p:txBody>
          <a:bodyPr>
            <a:spAutoFit/>
          </a:bodyPr>
          <a:lstStyle/>
          <a:p>
            <a:pPr algn="ctr"/>
            <a:r>
              <a:rPr lang="es-ES" sz="2000"/>
              <a:t> decidido espacio, sol, horizonte aleteante, sepultado en un rincón.</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plus(in)">
                                      <p:cBhvr>
                                        <p:cTn id="7" dur="3000"/>
                                        <p:tgtEl>
                                          <p:spTgt spid="8195"/>
                                        </p:tgtEl>
                                      </p:cBhvr>
                                    </p:animEffect>
                                  </p:childTnLst>
                                </p:cTn>
                              </p:par>
                              <p:par>
                                <p:cTn id="8" presetID="53" presetClass="entr" presetSubtype="0" fill="hold" nodeType="withEffect">
                                  <p:stCondLst>
                                    <p:cond delay="0"/>
                                  </p:stCondLst>
                                  <p:childTnLst>
                                    <p:set>
                                      <p:cBhvr>
                                        <p:cTn id="9" dur="1" fill="hold">
                                          <p:stCondLst>
                                            <p:cond delay="0"/>
                                          </p:stCondLst>
                                        </p:cTn>
                                        <p:tgtEl>
                                          <p:spTgt spid="8195"/>
                                        </p:tgtEl>
                                        <p:attrNameLst>
                                          <p:attrName>style.visibility</p:attrName>
                                        </p:attrNameLst>
                                      </p:cBhvr>
                                      <p:to>
                                        <p:strVal val="visible"/>
                                      </p:to>
                                    </p:set>
                                    <p:anim calcmode="lin" valueType="num">
                                      <p:cBhvr>
                                        <p:cTn id="10" dur="3000" fill="hold"/>
                                        <p:tgtEl>
                                          <p:spTgt spid="8195"/>
                                        </p:tgtEl>
                                        <p:attrNameLst>
                                          <p:attrName>ppt_w</p:attrName>
                                        </p:attrNameLst>
                                      </p:cBhvr>
                                      <p:tavLst>
                                        <p:tav tm="0">
                                          <p:val>
                                            <p:fltVal val="0"/>
                                          </p:val>
                                        </p:tav>
                                        <p:tav tm="100000">
                                          <p:val>
                                            <p:strVal val="#ppt_w"/>
                                          </p:val>
                                        </p:tav>
                                      </p:tavLst>
                                    </p:anim>
                                    <p:anim calcmode="lin" valueType="num">
                                      <p:cBhvr>
                                        <p:cTn id="11" dur="3000" fill="hold"/>
                                        <p:tgtEl>
                                          <p:spTgt spid="8195"/>
                                        </p:tgtEl>
                                        <p:attrNameLst>
                                          <p:attrName>ppt_h</p:attrName>
                                        </p:attrNameLst>
                                      </p:cBhvr>
                                      <p:tavLst>
                                        <p:tav tm="0">
                                          <p:val>
                                            <p:fltVal val="0"/>
                                          </p:val>
                                        </p:tav>
                                        <p:tav tm="100000">
                                          <p:val>
                                            <p:strVal val="#ppt_h"/>
                                          </p:val>
                                        </p:tav>
                                      </p:tavLst>
                                    </p:anim>
                                    <p:animEffect transition="in" filter="fade">
                                      <p:cBhvr>
                                        <p:cTn id="12" dur="3000"/>
                                        <p:tgtEl>
                                          <p:spTgt spid="819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mph" presetSubtype="0" fill="hold" nodeType="clickEffect">
                                  <p:stCondLst>
                                    <p:cond delay="0"/>
                                  </p:stCondLst>
                                  <p:childTnLst>
                                    <p:animScale>
                                      <p:cBhvr>
                                        <p:cTn id="16" dur="3000" fill="hold"/>
                                        <p:tgtEl>
                                          <p:spTgt spid="8195"/>
                                        </p:tgtEl>
                                      </p:cBhvr>
                                      <p:by x="150000" y="150000"/>
                                    </p:animScale>
                                  </p:childTnLst>
                                </p:cTn>
                              </p:par>
                            </p:childTnLst>
                          </p:cTn>
                        </p:par>
                      </p:childTnLst>
                    </p:cTn>
                  </p:par>
                  <p:par>
                    <p:cTn id="17" fill="hold">
                      <p:stCondLst>
                        <p:cond delay="indefinite"/>
                      </p:stCondLst>
                      <p:childTnLst>
                        <p:par>
                          <p:cTn id="18" fill="hold">
                            <p:stCondLst>
                              <p:cond delay="0"/>
                            </p:stCondLst>
                            <p:childTnLst>
                              <p:par>
                                <p:cTn id="19" presetID="20" presetClass="entr" presetSubtype="0" fill="hold" nodeType="clickEffect">
                                  <p:stCondLst>
                                    <p:cond delay="0"/>
                                  </p:stCondLst>
                                  <p:childTnLst>
                                    <p:set>
                                      <p:cBhvr>
                                        <p:cTn id="20" dur="1" fill="hold">
                                          <p:stCondLst>
                                            <p:cond delay="0"/>
                                          </p:stCondLst>
                                        </p:cTn>
                                        <p:tgtEl>
                                          <p:spTgt spid="8196"/>
                                        </p:tgtEl>
                                        <p:attrNameLst>
                                          <p:attrName>style.visibility</p:attrName>
                                        </p:attrNameLst>
                                      </p:cBhvr>
                                      <p:to>
                                        <p:strVal val="visible"/>
                                      </p:to>
                                    </p:set>
                                    <p:animEffect transition="in" filter="wedge">
                                      <p:cBhvr>
                                        <p:cTn id="21" dur="3000"/>
                                        <p:tgtEl>
                                          <p:spTgt spid="8196"/>
                                        </p:tgtEl>
                                      </p:cBhvr>
                                    </p:animEffect>
                                  </p:childTnLst>
                                </p:cTn>
                              </p:par>
                              <p:par>
                                <p:cTn id="22" presetID="2" presetClass="entr" presetSubtype="4" fill="hold" nodeType="withEffect">
                                  <p:stCondLst>
                                    <p:cond delay="0"/>
                                  </p:stCondLst>
                                  <p:childTnLst>
                                    <p:set>
                                      <p:cBhvr>
                                        <p:cTn id="23" dur="1" fill="hold">
                                          <p:stCondLst>
                                            <p:cond delay="0"/>
                                          </p:stCondLst>
                                        </p:cTn>
                                        <p:tgtEl>
                                          <p:spTgt spid="8196"/>
                                        </p:tgtEl>
                                        <p:attrNameLst>
                                          <p:attrName>style.visibility</p:attrName>
                                        </p:attrNameLst>
                                      </p:cBhvr>
                                      <p:to>
                                        <p:strVal val="visible"/>
                                      </p:to>
                                    </p:set>
                                    <p:anim calcmode="lin" valueType="num">
                                      <p:cBhvr additive="base">
                                        <p:cTn id="24" dur="3000" fill="hold"/>
                                        <p:tgtEl>
                                          <p:spTgt spid="8196"/>
                                        </p:tgtEl>
                                        <p:attrNameLst>
                                          <p:attrName>ppt_x</p:attrName>
                                        </p:attrNameLst>
                                      </p:cBhvr>
                                      <p:tavLst>
                                        <p:tav tm="0">
                                          <p:val>
                                            <p:strVal val="#ppt_x"/>
                                          </p:val>
                                        </p:tav>
                                        <p:tav tm="100000">
                                          <p:val>
                                            <p:strVal val="#ppt_x"/>
                                          </p:val>
                                        </p:tav>
                                      </p:tavLst>
                                    </p:anim>
                                    <p:anim calcmode="lin" valueType="num">
                                      <p:cBhvr additive="base">
                                        <p:cTn id="25" dur="3000" fill="hold"/>
                                        <p:tgtEl>
                                          <p:spTgt spid="819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197"/>
                                        </p:tgtEl>
                                        <p:attrNameLst>
                                          <p:attrName>style.visibility</p:attrName>
                                        </p:attrNameLst>
                                      </p:cBhvr>
                                      <p:to>
                                        <p:strVal val="visible"/>
                                      </p:to>
                                    </p:set>
                                    <p:animEffect transition="in" filter="fade">
                                      <p:cBhvr>
                                        <p:cTn id="30" dur="3000"/>
                                        <p:tgtEl>
                                          <p:spTgt spid="8197"/>
                                        </p:tgtEl>
                                      </p:cBhvr>
                                    </p:animEffect>
                                    <p:anim calcmode="lin" valueType="num">
                                      <p:cBhvr>
                                        <p:cTn id="31" dur="3000" fill="hold"/>
                                        <p:tgtEl>
                                          <p:spTgt spid="8197"/>
                                        </p:tgtEl>
                                        <p:attrNameLst>
                                          <p:attrName>ppt_x</p:attrName>
                                        </p:attrNameLst>
                                      </p:cBhvr>
                                      <p:tavLst>
                                        <p:tav tm="0">
                                          <p:val>
                                            <p:strVal val="#ppt_x"/>
                                          </p:val>
                                        </p:tav>
                                        <p:tav tm="100000">
                                          <p:val>
                                            <p:strVal val="#ppt_x"/>
                                          </p:val>
                                        </p:tav>
                                      </p:tavLst>
                                    </p:anim>
                                    <p:anim calcmode="lin" valueType="num">
                                      <p:cBhvr>
                                        <p:cTn id="32" dur="3000" fill="hold"/>
                                        <p:tgtEl>
                                          <p:spTgt spid="81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DSC_0230"/>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9219" name="Picture 5" descr="DSC_0231"/>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9220" name="Picture 6" descr="DSC_0237"/>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9221" name="4 CuadroTexto"/>
          <p:cNvSpPr txBox="1">
            <a:spLocks noChangeArrowheads="1"/>
          </p:cNvSpPr>
          <p:nvPr/>
        </p:nvSpPr>
        <p:spPr bwMode="auto">
          <a:xfrm>
            <a:off x="0" y="1125538"/>
            <a:ext cx="9144000" cy="706437"/>
          </a:xfrm>
          <a:prstGeom prst="rect">
            <a:avLst/>
          </a:prstGeom>
          <a:noFill/>
          <a:ln w="9525">
            <a:noFill/>
            <a:miter lim="800000"/>
            <a:headEnd/>
            <a:tailEnd/>
          </a:ln>
        </p:spPr>
        <p:txBody>
          <a:bodyPr>
            <a:spAutoFit/>
          </a:bodyPr>
          <a:lstStyle/>
          <a:p>
            <a:pPr algn="ctr"/>
            <a:r>
              <a:rPr lang="es-ES" sz="2000"/>
              <a:t>Esperanza, mar, desierto, sangre, monte rodador; libertades de mi alma clamorosas de pasión, </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wedge">
                                      <p:cBhvr>
                                        <p:cTn id="7" dur="3000"/>
                                        <p:tgtEl>
                                          <p:spTgt spid="921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220"/>
                                        </p:tgtEl>
                                        <p:attrNameLst>
                                          <p:attrName>style.visibility</p:attrName>
                                        </p:attrNameLst>
                                      </p:cBhvr>
                                      <p:to>
                                        <p:strVal val="visible"/>
                                      </p:to>
                                    </p:set>
                                    <p:anim calcmode="lin" valueType="num">
                                      <p:cBhvr additive="base">
                                        <p:cTn id="12" dur="3000" fill="hold"/>
                                        <p:tgtEl>
                                          <p:spTgt spid="9220"/>
                                        </p:tgtEl>
                                        <p:attrNameLst>
                                          <p:attrName>ppt_x</p:attrName>
                                        </p:attrNameLst>
                                      </p:cBhvr>
                                      <p:tavLst>
                                        <p:tav tm="0">
                                          <p:val>
                                            <p:strVal val="#ppt_x"/>
                                          </p:val>
                                        </p:tav>
                                        <p:tav tm="100000">
                                          <p:val>
                                            <p:strVal val="#ppt_x"/>
                                          </p:val>
                                        </p:tav>
                                      </p:tavLst>
                                    </p:anim>
                                    <p:anim calcmode="lin" valueType="num">
                                      <p:cBhvr additive="base">
                                        <p:cTn id="13" dur="3000" fill="hold"/>
                                        <p:tgtEl>
                                          <p:spTgt spid="9220"/>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7" presetClass="entr" presetSubtype="0" fill="hold" grpId="0" nodeType="clickEffect">
                                  <p:stCondLst>
                                    <p:cond delay="0"/>
                                  </p:stCondLst>
                                  <p:iterate type="lt">
                                    <p:tmPct val="50000"/>
                                  </p:iterate>
                                  <p:childTnLst>
                                    <p:set>
                                      <p:cBhvr>
                                        <p:cTn id="17" dur="1" fill="hold">
                                          <p:stCondLst>
                                            <p:cond delay="0"/>
                                          </p:stCondLst>
                                        </p:cTn>
                                        <p:tgtEl>
                                          <p:spTgt spid="9221"/>
                                        </p:tgtEl>
                                        <p:attrNameLst>
                                          <p:attrName>style.visibility</p:attrName>
                                        </p:attrNameLst>
                                      </p:cBhvr>
                                      <p:to>
                                        <p:strVal val="visible"/>
                                      </p:to>
                                    </p:set>
                                    <p:anim calcmode="discrete" valueType="clr">
                                      <p:cBhvr override="childStyle">
                                        <p:cTn id="18" dur="80"/>
                                        <p:tgtEl>
                                          <p:spTgt spid="9221"/>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9221"/>
                                        </p:tgtEl>
                                        <p:attrNameLst>
                                          <p:attrName>fillcolor</p:attrName>
                                        </p:attrNameLst>
                                      </p:cBhvr>
                                      <p:tavLst>
                                        <p:tav tm="0">
                                          <p:val>
                                            <p:clrVal>
                                              <a:schemeClr val="accent2"/>
                                            </p:clrVal>
                                          </p:val>
                                        </p:tav>
                                        <p:tav tm="50000">
                                          <p:val>
                                            <p:clrVal>
                                              <a:schemeClr val="hlink"/>
                                            </p:clrVal>
                                          </p:val>
                                        </p:tav>
                                      </p:tavLst>
                                    </p:anim>
                                    <p:set>
                                      <p:cBhvr>
                                        <p:cTn id="20" dur="80"/>
                                        <p:tgtEl>
                                          <p:spTgt spid="922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DSC_0238"/>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0243" name="Picture 5" descr="DSC_0239"/>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0244" name="Picture 6" descr="DSC_0241"/>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10245" name="4 CuadroTexto"/>
          <p:cNvSpPr txBox="1">
            <a:spLocks noChangeArrowheads="1"/>
          </p:cNvSpPr>
          <p:nvPr/>
        </p:nvSpPr>
        <p:spPr bwMode="auto">
          <a:xfrm>
            <a:off x="0" y="549275"/>
            <a:ext cx="9144000" cy="708025"/>
          </a:xfrm>
          <a:prstGeom prst="rect">
            <a:avLst/>
          </a:prstGeom>
          <a:noFill/>
          <a:ln w="9525">
            <a:noFill/>
            <a:miter lim="800000"/>
            <a:headEnd/>
            <a:tailEnd/>
          </a:ln>
        </p:spPr>
        <p:txBody>
          <a:bodyPr>
            <a:spAutoFit/>
          </a:bodyPr>
          <a:lstStyle/>
          <a:p>
            <a:pPr algn="ctr"/>
            <a:r>
              <a:rPr lang="es-ES" sz="2000"/>
              <a:t> desfilando por  mi cuerpo, donde no se quedan, no, pero donde se despliegan, sólo por amor.</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xit" presetSubtype="0" decel="100000" fill="hold" nodeType="clickEffect">
                                  <p:stCondLst>
                                    <p:cond delay="0"/>
                                  </p:stCondLst>
                                  <p:childTnLst>
                                    <p:anim calcmode="lin" valueType="num">
                                      <p:cBhvr>
                                        <p:cTn id="6" dur="5000"/>
                                        <p:tgtEl>
                                          <p:spTgt spid="10244"/>
                                        </p:tgtEl>
                                        <p:attrNameLst>
                                          <p:attrName>ppt_w</p:attrName>
                                        </p:attrNameLst>
                                      </p:cBhvr>
                                      <p:tavLst>
                                        <p:tav tm="0">
                                          <p:val>
                                            <p:strVal val="ppt_w"/>
                                          </p:val>
                                        </p:tav>
                                        <p:tav tm="100000">
                                          <p:val>
                                            <p:strVal val="ppt_w*0.05"/>
                                          </p:val>
                                        </p:tav>
                                      </p:tavLst>
                                    </p:anim>
                                    <p:anim calcmode="lin" valueType="num">
                                      <p:cBhvr>
                                        <p:cTn id="7" dur="5000"/>
                                        <p:tgtEl>
                                          <p:spTgt spid="10244"/>
                                        </p:tgtEl>
                                        <p:attrNameLst>
                                          <p:attrName>ppt_h</p:attrName>
                                        </p:attrNameLst>
                                      </p:cBhvr>
                                      <p:tavLst>
                                        <p:tav tm="0">
                                          <p:val>
                                            <p:strVal val="ppt_h"/>
                                          </p:val>
                                        </p:tav>
                                        <p:tav tm="100000">
                                          <p:val>
                                            <p:strVal val="ppt_h"/>
                                          </p:val>
                                        </p:tav>
                                      </p:tavLst>
                                    </p:anim>
                                    <p:anim calcmode="lin" valueType="num">
                                      <p:cBhvr>
                                        <p:cTn id="8" dur="5000"/>
                                        <p:tgtEl>
                                          <p:spTgt spid="10244"/>
                                        </p:tgtEl>
                                        <p:attrNameLst>
                                          <p:attrName>ppt_x</p:attrName>
                                        </p:attrNameLst>
                                      </p:cBhvr>
                                      <p:tavLst>
                                        <p:tav tm="0">
                                          <p:val>
                                            <p:strVal val="ppt_x"/>
                                          </p:val>
                                        </p:tav>
                                        <p:tav tm="100000">
                                          <p:val>
                                            <p:strVal val="ppt_x-.2"/>
                                          </p:val>
                                        </p:tav>
                                      </p:tavLst>
                                    </p:anim>
                                    <p:anim calcmode="lin" valueType="num">
                                      <p:cBhvr>
                                        <p:cTn id="9" dur="5000"/>
                                        <p:tgtEl>
                                          <p:spTgt spid="10244"/>
                                        </p:tgtEl>
                                        <p:attrNameLst>
                                          <p:attrName>ppt_y</p:attrName>
                                        </p:attrNameLst>
                                      </p:cBhvr>
                                      <p:tavLst>
                                        <p:tav tm="0">
                                          <p:val>
                                            <p:strVal val="ppt_y"/>
                                          </p:val>
                                        </p:tav>
                                        <p:tav tm="100000">
                                          <p:val>
                                            <p:strVal val="ppt_y"/>
                                          </p:val>
                                        </p:tav>
                                      </p:tavLst>
                                    </p:anim>
                                    <p:animEffect transition="out" filter="fade">
                                      <p:cBhvr>
                                        <p:cTn id="10" dur="5000"/>
                                        <p:tgtEl>
                                          <p:spTgt spid="10244"/>
                                        </p:tgtEl>
                                      </p:cBhvr>
                                    </p:animEffect>
                                    <p:set>
                                      <p:cBhvr>
                                        <p:cTn id="11" dur="1" fill="hold">
                                          <p:stCondLst>
                                            <p:cond delay="4999"/>
                                          </p:stCondLst>
                                        </p:cTn>
                                        <p:tgtEl>
                                          <p:spTgt spid="10244"/>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23" presetClass="exit" presetSubtype="272" fill="hold" nodeType="clickEffect">
                                  <p:stCondLst>
                                    <p:cond delay="0"/>
                                  </p:stCondLst>
                                  <p:childTnLst>
                                    <p:anim calcmode="lin" valueType="num">
                                      <p:cBhvr>
                                        <p:cTn id="15" dur="5000"/>
                                        <p:tgtEl>
                                          <p:spTgt spid="10243"/>
                                        </p:tgtEl>
                                        <p:attrNameLst>
                                          <p:attrName>ppt_w</p:attrName>
                                        </p:attrNameLst>
                                      </p:cBhvr>
                                      <p:tavLst>
                                        <p:tav tm="0">
                                          <p:val>
                                            <p:strVal val="ppt_w"/>
                                          </p:val>
                                        </p:tav>
                                        <p:tav tm="100000">
                                          <p:val>
                                            <p:strVal val="4/3*ppt_w"/>
                                          </p:val>
                                        </p:tav>
                                      </p:tavLst>
                                    </p:anim>
                                    <p:anim calcmode="lin" valueType="num">
                                      <p:cBhvr>
                                        <p:cTn id="16" dur="5000"/>
                                        <p:tgtEl>
                                          <p:spTgt spid="10243"/>
                                        </p:tgtEl>
                                        <p:attrNameLst>
                                          <p:attrName>ppt_h</p:attrName>
                                        </p:attrNameLst>
                                      </p:cBhvr>
                                      <p:tavLst>
                                        <p:tav tm="0">
                                          <p:val>
                                            <p:strVal val="ppt_h"/>
                                          </p:val>
                                        </p:tav>
                                        <p:tav tm="100000">
                                          <p:val>
                                            <p:strVal val="4/3*ppt_h"/>
                                          </p:val>
                                        </p:tav>
                                      </p:tavLst>
                                    </p:anim>
                                    <p:set>
                                      <p:cBhvr>
                                        <p:cTn id="17" dur="1" fill="hold">
                                          <p:stCondLst>
                                            <p:cond delay="4999"/>
                                          </p:stCondLst>
                                        </p:cTn>
                                        <p:tgtEl>
                                          <p:spTgt spid="10243"/>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2" presetClass="entr" presetSubtype="2" fill="hold" grpId="0" nodeType="clickEffect">
                                  <p:stCondLst>
                                    <p:cond delay="0"/>
                                  </p:stCondLst>
                                  <p:iterate type="lt">
                                    <p:tmPct val="20000"/>
                                  </p:iterate>
                                  <p:childTnLst>
                                    <p:set>
                                      <p:cBhvr>
                                        <p:cTn id="21" dur="1" fill="hold">
                                          <p:stCondLst>
                                            <p:cond delay="0"/>
                                          </p:stCondLst>
                                        </p:cTn>
                                        <p:tgtEl>
                                          <p:spTgt spid="10245"/>
                                        </p:tgtEl>
                                        <p:attrNameLst>
                                          <p:attrName>style.visibility</p:attrName>
                                        </p:attrNameLst>
                                      </p:cBhvr>
                                      <p:to>
                                        <p:strVal val="visible"/>
                                      </p:to>
                                    </p:set>
                                    <p:animEffect transition="in" filter="slide(fromRight)">
                                      <p:cBhvr>
                                        <p:cTn id="22" dur="1000"/>
                                        <p:tgtEl>
                                          <p:spTgt spid="1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DSC_024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1267" name="Picture 5" descr="DSC_0244"/>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1268" name="Picture 6" descr="DSC_0245"/>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11269" name="4 CuadroTexto"/>
          <p:cNvSpPr txBox="1">
            <a:spLocks noChangeArrowheads="1"/>
          </p:cNvSpPr>
          <p:nvPr/>
        </p:nvSpPr>
        <p:spPr bwMode="auto">
          <a:xfrm>
            <a:off x="0" y="333375"/>
            <a:ext cx="9144000" cy="461963"/>
          </a:xfrm>
          <a:prstGeom prst="rect">
            <a:avLst/>
          </a:prstGeom>
          <a:noFill/>
          <a:ln w="9525">
            <a:noFill/>
            <a:miter lim="800000"/>
            <a:headEnd/>
            <a:tailEnd/>
          </a:ln>
        </p:spPr>
        <p:txBody>
          <a:bodyPr>
            <a:spAutoFit/>
          </a:bodyPr>
          <a:lstStyle/>
          <a:p>
            <a:pPr algn="ctr"/>
            <a:r>
              <a:rPr lang="es-ES" sz="2400"/>
              <a:t>Porque</a:t>
            </a:r>
            <a:r>
              <a:rPr lang="es-ES" sz="2000"/>
              <a:t> </a:t>
            </a:r>
            <a:r>
              <a:rPr lang="es-ES" sz="2400"/>
              <a:t>dentro de la triste guirnalda del eslabón,</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nodeType="clickEffect">
                                  <p:stCondLst>
                                    <p:cond delay="0"/>
                                  </p:stCondLst>
                                  <p:childTnLst>
                                    <p:set>
                                      <p:cBhvr>
                                        <p:cTn id="6" dur="1" fill="hold">
                                          <p:stCondLst>
                                            <p:cond delay="0"/>
                                          </p:stCondLst>
                                        </p:cTn>
                                        <p:tgtEl>
                                          <p:spTgt spid="11267"/>
                                        </p:tgtEl>
                                        <p:attrNameLst>
                                          <p:attrName>style.visibility</p:attrName>
                                        </p:attrNameLst>
                                      </p:cBhvr>
                                      <p:to>
                                        <p:strVal val="visible"/>
                                      </p:to>
                                    </p:set>
                                    <p:anim calcmode="lin" valueType="num">
                                      <p:cBhvr>
                                        <p:cTn id="7" dur="5000" fill="hold"/>
                                        <p:tgtEl>
                                          <p:spTgt spid="11267"/>
                                        </p:tgtEl>
                                        <p:attrNameLst>
                                          <p:attrName>ppt_x</p:attrName>
                                        </p:attrNameLst>
                                      </p:cBhvr>
                                      <p:tavLst>
                                        <p:tav tm="0">
                                          <p:val>
                                            <p:strVal val="#ppt_x-#ppt_w/2"/>
                                          </p:val>
                                        </p:tav>
                                        <p:tav tm="100000">
                                          <p:val>
                                            <p:strVal val="#ppt_x"/>
                                          </p:val>
                                        </p:tav>
                                      </p:tavLst>
                                    </p:anim>
                                    <p:anim calcmode="lin" valueType="num">
                                      <p:cBhvr>
                                        <p:cTn id="8" dur="5000" fill="hold"/>
                                        <p:tgtEl>
                                          <p:spTgt spid="11267"/>
                                        </p:tgtEl>
                                        <p:attrNameLst>
                                          <p:attrName>ppt_y</p:attrName>
                                        </p:attrNameLst>
                                      </p:cBhvr>
                                      <p:tavLst>
                                        <p:tav tm="0">
                                          <p:val>
                                            <p:strVal val="#ppt_y"/>
                                          </p:val>
                                        </p:tav>
                                        <p:tav tm="100000">
                                          <p:val>
                                            <p:strVal val="#ppt_y"/>
                                          </p:val>
                                        </p:tav>
                                      </p:tavLst>
                                    </p:anim>
                                    <p:anim calcmode="lin" valueType="num">
                                      <p:cBhvr>
                                        <p:cTn id="9" dur="5000" fill="hold"/>
                                        <p:tgtEl>
                                          <p:spTgt spid="11267"/>
                                        </p:tgtEl>
                                        <p:attrNameLst>
                                          <p:attrName>ppt_w</p:attrName>
                                        </p:attrNameLst>
                                      </p:cBhvr>
                                      <p:tavLst>
                                        <p:tav tm="0">
                                          <p:val>
                                            <p:fltVal val="0"/>
                                          </p:val>
                                        </p:tav>
                                        <p:tav tm="100000">
                                          <p:val>
                                            <p:strVal val="#ppt_w"/>
                                          </p:val>
                                        </p:tav>
                                      </p:tavLst>
                                    </p:anim>
                                    <p:anim calcmode="lin" valueType="num">
                                      <p:cBhvr>
                                        <p:cTn id="10" dur="5000" fill="hold"/>
                                        <p:tgtEl>
                                          <p:spTgt spid="11267"/>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2" fill="hold" nodeType="clickEffect">
                                  <p:stCondLst>
                                    <p:cond delay="0"/>
                                  </p:stCondLst>
                                  <p:childTnLst>
                                    <p:set>
                                      <p:cBhvr>
                                        <p:cTn id="14" dur="1" fill="hold">
                                          <p:stCondLst>
                                            <p:cond delay="0"/>
                                          </p:stCondLst>
                                        </p:cTn>
                                        <p:tgtEl>
                                          <p:spTgt spid="11268"/>
                                        </p:tgtEl>
                                        <p:attrNameLst>
                                          <p:attrName>style.visibility</p:attrName>
                                        </p:attrNameLst>
                                      </p:cBhvr>
                                      <p:to>
                                        <p:strVal val="visible"/>
                                      </p:to>
                                    </p:set>
                                    <p:anim calcmode="lin" valueType="num">
                                      <p:cBhvr>
                                        <p:cTn id="15" dur="5000" fill="hold"/>
                                        <p:tgtEl>
                                          <p:spTgt spid="11268"/>
                                        </p:tgtEl>
                                        <p:attrNameLst>
                                          <p:attrName>ppt_x</p:attrName>
                                        </p:attrNameLst>
                                      </p:cBhvr>
                                      <p:tavLst>
                                        <p:tav tm="0">
                                          <p:val>
                                            <p:strVal val="#ppt_x+#ppt_w/2"/>
                                          </p:val>
                                        </p:tav>
                                        <p:tav tm="100000">
                                          <p:val>
                                            <p:strVal val="#ppt_x"/>
                                          </p:val>
                                        </p:tav>
                                      </p:tavLst>
                                    </p:anim>
                                    <p:anim calcmode="lin" valueType="num">
                                      <p:cBhvr>
                                        <p:cTn id="16" dur="5000" fill="hold"/>
                                        <p:tgtEl>
                                          <p:spTgt spid="11268"/>
                                        </p:tgtEl>
                                        <p:attrNameLst>
                                          <p:attrName>ppt_y</p:attrName>
                                        </p:attrNameLst>
                                      </p:cBhvr>
                                      <p:tavLst>
                                        <p:tav tm="0">
                                          <p:val>
                                            <p:strVal val="#ppt_y"/>
                                          </p:val>
                                        </p:tav>
                                        <p:tav tm="100000">
                                          <p:val>
                                            <p:strVal val="#ppt_y"/>
                                          </p:val>
                                        </p:tav>
                                      </p:tavLst>
                                    </p:anim>
                                    <p:anim calcmode="lin" valueType="num">
                                      <p:cBhvr>
                                        <p:cTn id="17" dur="5000" fill="hold"/>
                                        <p:tgtEl>
                                          <p:spTgt spid="11268"/>
                                        </p:tgtEl>
                                        <p:attrNameLst>
                                          <p:attrName>ppt_w</p:attrName>
                                        </p:attrNameLst>
                                      </p:cBhvr>
                                      <p:tavLst>
                                        <p:tav tm="0">
                                          <p:val>
                                            <p:fltVal val="0"/>
                                          </p:val>
                                        </p:tav>
                                        <p:tav tm="100000">
                                          <p:val>
                                            <p:strVal val="#ppt_w"/>
                                          </p:val>
                                        </p:tav>
                                      </p:tavLst>
                                    </p:anim>
                                    <p:anim calcmode="lin" valueType="num">
                                      <p:cBhvr>
                                        <p:cTn id="18" dur="5000" fill="hold"/>
                                        <p:tgtEl>
                                          <p:spTgt spid="11268"/>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grpId="0" nodeType="clickEffect">
                                  <p:stCondLst>
                                    <p:cond delay="0"/>
                                  </p:stCondLst>
                                  <p:childTnLst>
                                    <p:set>
                                      <p:cBhvr>
                                        <p:cTn id="22" dur="1" fill="hold">
                                          <p:stCondLst>
                                            <p:cond delay="0"/>
                                          </p:stCondLst>
                                        </p:cTn>
                                        <p:tgtEl>
                                          <p:spTgt spid="11269"/>
                                        </p:tgtEl>
                                        <p:attrNameLst>
                                          <p:attrName>style.visibility</p:attrName>
                                        </p:attrNameLst>
                                      </p:cBhvr>
                                      <p:to>
                                        <p:strVal val="visible"/>
                                      </p:to>
                                    </p:set>
                                    <p:animEffect transition="in" filter="slide(fromBottom)">
                                      <p:cBhvr>
                                        <p:cTn id="23" dur="3000"/>
                                        <p:tgtEl>
                                          <p:spTgt spid="1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DSC_0247"/>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2291" name="Picture 5" descr="DSC_0249"/>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2292" name="Picture 6" descr="DSC_0251"/>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12293" name="4 CuadroTexto"/>
          <p:cNvSpPr txBox="1">
            <a:spLocks noChangeArrowheads="1"/>
          </p:cNvSpPr>
          <p:nvPr/>
        </p:nvSpPr>
        <p:spPr bwMode="auto">
          <a:xfrm>
            <a:off x="0" y="765175"/>
            <a:ext cx="9144000" cy="708025"/>
          </a:xfrm>
          <a:prstGeom prst="rect">
            <a:avLst/>
          </a:prstGeom>
          <a:noFill/>
          <a:ln w="9525">
            <a:noFill/>
            <a:miter lim="800000"/>
            <a:headEnd/>
            <a:tailEnd/>
          </a:ln>
        </p:spPr>
        <p:txBody>
          <a:bodyPr>
            <a:spAutoFit/>
          </a:bodyPr>
          <a:lstStyle/>
          <a:p>
            <a:pPr algn="ctr"/>
            <a:r>
              <a:rPr lang="es-ES" sz="2000"/>
              <a:t> del sabor a carcelero constante, y a paredón, y a precipicio en acecho, alto alegre, libre soy.</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xit" presetSubtype="0" fill="hold" nodeType="clickEffect">
                                  <p:stCondLst>
                                    <p:cond delay="0"/>
                                  </p:stCondLst>
                                  <p:childTnLst>
                                    <p:anim calcmode="lin" valueType="num">
                                      <p:cBhvr>
                                        <p:cTn id="6" dur="5000"/>
                                        <p:tgtEl>
                                          <p:spTgt spid="12292"/>
                                        </p:tgtEl>
                                        <p:attrNameLst>
                                          <p:attrName>ppt_x</p:attrName>
                                        </p:attrNameLst>
                                      </p:cBhvr>
                                      <p:tavLst>
                                        <p:tav tm="0">
                                          <p:val>
                                            <p:strVal val="ppt_x"/>
                                          </p:val>
                                        </p:tav>
                                        <p:tav tm="100000">
                                          <p:val>
                                            <p:strVal val="ppt_x-.2"/>
                                          </p:val>
                                        </p:tav>
                                      </p:tavLst>
                                    </p:anim>
                                    <p:anim calcmode="lin" valueType="num">
                                      <p:cBhvr>
                                        <p:cTn id="7" dur="5000"/>
                                        <p:tgtEl>
                                          <p:spTgt spid="12292"/>
                                        </p:tgtEl>
                                        <p:attrNameLst>
                                          <p:attrName>ppt_y</p:attrName>
                                        </p:attrNameLst>
                                      </p:cBhvr>
                                      <p:tavLst>
                                        <p:tav tm="0">
                                          <p:val>
                                            <p:strVal val="ppt_y"/>
                                          </p:val>
                                        </p:tav>
                                        <p:tav tm="100000">
                                          <p:val>
                                            <p:strVal val="ppt_y"/>
                                          </p:val>
                                        </p:tav>
                                      </p:tavLst>
                                    </p:anim>
                                    <p:animEffect transition="out" filter="fade">
                                      <p:cBhvr>
                                        <p:cTn id="8" dur="5000"/>
                                        <p:tgtEl>
                                          <p:spTgt spid="12292"/>
                                        </p:tgtEl>
                                      </p:cBhvr>
                                    </p:animEffect>
                                    <p:set>
                                      <p:cBhvr>
                                        <p:cTn id="9" dur="1" fill="hold">
                                          <p:stCondLst>
                                            <p:cond delay="4999"/>
                                          </p:stCondLst>
                                        </p:cTn>
                                        <p:tgtEl>
                                          <p:spTgt spid="12292"/>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nodeType="clickEffect">
                                  <p:stCondLst>
                                    <p:cond delay="0"/>
                                  </p:stCondLst>
                                  <p:childTnLst>
                                    <p:anim calcmode="lin" valueType="num">
                                      <p:cBhvr additive="base">
                                        <p:cTn id="13" dur="5000"/>
                                        <p:tgtEl>
                                          <p:spTgt spid="12291"/>
                                        </p:tgtEl>
                                        <p:attrNameLst>
                                          <p:attrName>ppt_x</p:attrName>
                                        </p:attrNameLst>
                                      </p:cBhvr>
                                      <p:tavLst>
                                        <p:tav tm="0">
                                          <p:val>
                                            <p:strVal val="ppt_x"/>
                                          </p:val>
                                        </p:tav>
                                        <p:tav tm="100000">
                                          <p:val>
                                            <p:strVal val="ppt_x"/>
                                          </p:val>
                                        </p:tav>
                                      </p:tavLst>
                                    </p:anim>
                                    <p:anim calcmode="lin" valueType="num">
                                      <p:cBhvr additive="base">
                                        <p:cTn id="14" dur="5000"/>
                                        <p:tgtEl>
                                          <p:spTgt spid="12291"/>
                                        </p:tgtEl>
                                        <p:attrNameLst>
                                          <p:attrName>ppt_y</p:attrName>
                                        </p:attrNameLst>
                                      </p:cBhvr>
                                      <p:tavLst>
                                        <p:tav tm="0">
                                          <p:val>
                                            <p:strVal val="ppt_y"/>
                                          </p:val>
                                        </p:tav>
                                        <p:tav tm="100000">
                                          <p:val>
                                            <p:strVal val="1+ppt_h/2"/>
                                          </p:val>
                                        </p:tav>
                                      </p:tavLst>
                                    </p:anim>
                                    <p:set>
                                      <p:cBhvr>
                                        <p:cTn id="15" dur="1" fill="hold">
                                          <p:stCondLst>
                                            <p:cond delay="4999"/>
                                          </p:stCondLst>
                                        </p:cTn>
                                        <p:tgtEl>
                                          <p:spTgt spid="12291"/>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2293"/>
                                        </p:tgtEl>
                                        <p:attrNameLst>
                                          <p:attrName>style.visibility</p:attrName>
                                        </p:attrNameLst>
                                      </p:cBhvr>
                                      <p:to>
                                        <p:strVal val="visible"/>
                                      </p:to>
                                    </p:set>
                                    <p:animEffect transition="in" filter="fade">
                                      <p:cBhvr>
                                        <p:cTn id="20" dur="3000"/>
                                        <p:tgtEl>
                                          <p:spTgt spid="12293"/>
                                        </p:tgtEl>
                                      </p:cBhvr>
                                    </p:animEffect>
                                    <p:anim calcmode="lin" valueType="num">
                                      <p:cBhvr>
                                        <p:cTn id="21" dur="3000" fill="hold"/>
                                        <p:tgtEl>
                                          <p:spTgt spid="12293"/>
                                        </p:tgtEl>
                                        <p:attrNameLst>
                                          <p:attrName>ppt_x</p:attrName>
                                        </p:attrNameLst>
                                      </p:cBhvr>
                                      <p:tavLst>
                                        <p:tav tm="0">
                                          <p:val>
                                            <p:strVal val="#ppt_x"/>
                                          </p:val>
                                        </p:tav>
                                        <p:tav tm="100000">
                                          <p:val>
                                            <p:strVal val="#ppt_x"/>
                                          </p:val>
                                        </p:tav>
                                      </p:tavLst>
                                    </p:anim>
                                    <p:anim calcmode="lin" valueType="num">
                                      <p:cBhvr>
                                        <p:cTn id="22" dur="3000" fill="hold"/>
                                        <p:tgtEl>
                                          <p:spTgt spid="12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DSC_0255"/>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3315" name="Picture 5" descr="DSC_0256"/>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3316" name="Picture 6" descr="DSC_0257"/>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13317" name="4 CuadroTexto"/>
          <p:cNvSpPr txBox="1">
            <a:spLocks noChangeArrowheads="1"/>
          </p:cNvSpPr>
          <p:nvPr/>
        </p:nvSpPr>
        <p:spPr bwMode="auto">
          <a:xfrm>
            <a:off x="0" y="836613"/>
            <a:ext cx="9144000" cy="461962"/>
          </a:xfrm>
          <a:prstGeom prst="rect">
            <a:avLst/>
          </a:prstGeom>
          <a:noFill/>
          <a:ln w="9525">
            <a:noFill/>
            <a:miter lim="800000"/>
            <a:headEnd/>
            <a:tailEnd/>
          </a:ln>
        </p:spPr>
        <p:txBody>
          <a:bodyPr>
            <a:spAutoFit/>
          </a:bodyPr>
          <a:lstStyle/>
          <a:p>
            <a:pPr algn="ctr"/>
            <a:r>
              <a:rPr lang="es-ES" sz="2400"/>
              <a:t>Alto, alegre, libre, libre, sólo por amor.</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plus(in)">
                                      <p:cBhvr>
                                        <p:cTn id="7" dur="3000"/>
                                        <p:tgtEl>
                                          <p:spTgt spid="13315"/>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nodeType="clickEffect">
                                  <p:stCondLst>
                                    <p:cond delay="0"/>
                                  </p:stCondLst>
                                  <p:childTnLst>
                                    <p:set>
                                      <p:cBhvr>
                                        <p:cTn id="11" dur="1" fill="hold">
                                          <p:stCondLst>
                                            <p:cond delay="0"/>
                                          </p:stCondLst>
                                        </p:cTn>
                                        <p:tgtEl>
                                          <p:spTgt spid="13316"/>
                                        </p:tgtEl>
                                        <p:attrNameLst>
                                          <p:attrName>style.visibility</p:attrName>
                                        </p:attrNameLst>
                                      </p:cBhvr>
                                      <p:to>
                                        <p:strVal val="visible"/>
                                      </p:to>
                                    </p:set>
                                    <p:anim calcmode="lin" valueType="num">
                                      <p:cBhvr>
                                        <p:cTn id="12" dur="5000" fill="hold"/>
                                        <p:tgtEl>
                                          <p:spTgt spid="13316"/>
                                        </p:tgtEl>
                                        <p:attrNameLst>
                                          <p:attrName>ppt_w</p:attrName>
                                        </p:attrNameLst>
                                      </p:cBhvr>
                                      <p:tavLst>
                                        <p:tav tm="0">
                                          <p:val>
                                            <p:fltVal val="0"/>
                                          </p:val>
                                        </p:tav>
                                        <p:tav tm="100000">
                                          <p:val>
                                            <p:strVal val="#ppt_w"/>
                                          </p:val>
                                        </p:tav>
                                      </p:tavLst>
                                    </p:anim>
                                    <p:anim calcmode="lin" valueType="num">
                                      <p:cBhvr>
                                        <p:cTn id="13" dur="5000" fill="hold"/>
                                        <p:tgtEl>
                                          <p:spTgt spid="13316"/>
                                        </p:tgtEl>
                                        <p:attrNameLst>
                                          <p:attrName>ppt_h</p:attrName>
                                        </p:attrNameLst>
                                      </p:cBhvr>
                                      <p:tavLst>
                                        <p:tav tm="0">
                                          <p:val>
                                            <p:fltVal val="0"/>
                                          </p:val>
                                        </p:tav>
                                        <p:tav tm="100000">
                                          <p:val>
                                            <p:strVal val="#ppt_h"/>
                                          </p:val>
                                        </p:tav>
                                      </p:tavLst>
                                    </p:anim>
                                    <p:anim calcmode="lin" valueType="num">
                                      <p:cBhvr>
                                        <p:cTn id="14" dur="5000" fill="hold"/>
                                        <p:tgtEl>
                                          <p:spTgt spid="13316"/>
                                        </p:tgtEl>
                                        <p:attrNameLst>
                                          <p:attrName>ppt_x</p:attrName>
                                        </p:attrNameLst>
                                      </p:cBhvr>
                                      <p:tavLst>
                                        <p:tav tm="0" fmla="#ppt_x+(cos(-2*pi*(1-$))*-#ppt_x-sin(-2*pi*(1-$))*(1-#ppt_y))*(1-$)">
                                          <p:val>
                                            <p:fltVal val="0"/>
                                          </p:val>
                                        </p:tav>
                                        <p:tav tm="100000">
                                          <p:val>
                                            <p:fltVal val="1"/>
                                          </p:val>
                                        </p:tav>
                                      </p:tavLst>
                                    </p:anim>
                                    <p:anim calcmode="lin" valueType="num">
                                      <p:cBhvr>
                                        <p:cTn id="15" dur="5000" fill="hold"/>
                                        <p:tgtEl>
                                          <p:spTgt spid="13316"/>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 fill="hold">
                      <p:stCondLst>
                        <p:cond delay="indefinite"/>
                      </p:stCondLst>
                      <p:childTnLst>
                        <p:par>
                          <p:cTn id="17" fill="hold">
                            <p:stCondLst>
                              <p:cond delay="0"/>
                            </p:stCondLst>
                            <p:childTnLst>
                              <p:par>
                                <p:cTn id="18" presetID="27" presetClass="entr" presetSubtype="0" fill="hold" grpId="0" nodeType="clickEffect">
                                  <p:stCondLst>
                                    <p:cond delay="0"/>
                                  </p:stCondLst>
                                  <p:iterate type="lt">
                                    <p:tmPct val="50000"/>
                                  </p:iterate>
                                  <p:childTnLst>
                                    <p:set>
                                      <p:cBhvr>
                                        <p:cTn id="19" dur="1" fill="hold">
                                          <p:stCondLst>
                                            <p:cond delay="0"/>
                                          </p:stCondLst>
                                        </p:cTn>
                                        <p:tgtEl>
                                          <p:spTgt spid="13317"/>
                                        </p:tgtEl>
                                        <p:attrNameLst>
                                          <p:attrName>style.visibility</p:attrName>
                                        </p:attrNameLst>
                                      </p:cBhvr>
                                      <p:to>
                                        <p:strVal val="visible"/>
                                      </p:to>
                                    </p:set>
                                    <p:anim calcmode="discrete" valueType="clr">
                                      <p:cBhvr override="childStyle">
                                        <p:cTn id="20" dur="80"/>
                                        <p:tgtEl>
                                          <p:spTgt spid="13317"/>
                                        </p:tgtEl>
                                        <p:attrNameLst>
                                          <p:attrName>style.color</p:attrName>
                                        </p:attrNameLst>
                                      </p:cBhvr>
                                      <p:tavLst>
                                        <p:tav tm="0">
                                          <p:val>
                                            <p:clrVal>
                                              <a:schemeClr val="accent2"/>
                                            </p:clrVal>
                                          </p:val>
                                        </p:tav>
                                        <p:tav tm="50000">
                                          <p:val>
                                            <p:clrVal>
                                              <a:schemeClr val="hlink"/>
                                            </p:clrVal>
                                          </p:val>
                                        </p:tav>
                                      </p:tavLst>
                                    </p:anim>
                                    <p:anim calcmode="discrete" valueType="clr">
                                      <p:cBhvr>
                                        <p:cTn id="21" dur="80"/>
                                        <p:tgtEl>
                                          <p:spTgt spid="13317"/>
                                        </p:tgtEl>
                                        <p:attrNameLst>
                                          <p:attrName>fillcolor</p:attrName>
                                        </p:attrNameLst>
                                      </p:cBhvr>
                                      <p:tavLst>
                                        <p:tav tm="0">
                                          <p:val>
                                            <p:clrVal>
                                              <a:schemeClr val="accent2"/>
                                            </p:clrVal>
                                          </p:val>
                                        </p:tav>
                                        <p:tav tm="50000">
                                          <p:val>
                                            <p:clrVal>
                                              <a:schemeClr val="hlink"/>
                                            </p:clrVal>
                                          </p:val>
                                        </p:tav>
                                      </p:tavLst>
                                    </p:anim>
                                    <p:set>
                                      <p:cBhvr>
                                        <p:cTn id="22" dur="80"/>
                                        <p:tgtEl>
                                          <p:spTgt spid="1331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DSC_0258"/>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4339" name="Picture 5" descr="DSC_0260"/>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4340" name="Picture 6" descr="DSC_0265"/>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14341" name="4 CuadroTexto"/>
          <p:cNvSpPr txBox="1">
            <a:spLocks noChangeArrowheads="1"/>
          </p:cNvSpPr>
          <p:nvPr/>
        </p:nvSpPr>
        <p:spPr bwMode="auto">
          <a:xfrm>
            <a:off x="0" y="115888"/>
            <a:ext cx="9144000" cy="401637"/>
          </a:xfrm>
          <a:prstGeom prst="rect">
            <a:avLst/>
          </a:prstGeom>
          <a:noFill/>
          <a:ln w="9525">
            <a:noFill/>
            <a:miter lim="800000"/>
            <a:headEnd/>
            <a:tailEnd/>
          </a:ln>
        </p:spPr>
        <p:txBody>
          <a:bodyPr>
            <a:spAutoFit/>
          </a:bodyPr>
          <a:lstStyle/>
          <a:p>
            <a:pPr algn="ctr"/>
            <a:r>
              <a:rPr lang="es-ES" sz="2000"/>
              <a:t>No, no hay cárcel para el hombre. No podrán atarme, no.</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p:cTn id="7" dur="3000" fill="hold"/>
                                        <p:tgtEl>
                                          <p:spTgt spid="14339"/>
                                        </p:tgtEl>
                                        <p:attrNameLst>
                                          <p:attrName>ppt_w</p:attrName>
                                        </p:attrNameLst>
                                      </p:cBhvr>
                                      <p:tavLst>
                                        <p:tav tm="0">
                                          <p:val>
                                            <p:fltVal val="0"/>
                                          </p:val>
                                        </p:tav>
                                        <p:tav tm="100000">
                                          <p:val>
                                            <p:strVal val="#ppt_w"/>
                                          </p:val>
                                        </p:tav>
                                      </p:tavLst>
                                    </p:anim>
                                    <p:anim calcmode="lin" valueType="num">
                                      <p:cBhvr>
                                        <p:cTn id="8" dur="3000" fill="hold"/>
                                        <p:tgtEl>
                                          <p:spTgt spid="14339"/>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0" fill="hold" nodeType="clickEffect">
                                  <p:stCondLst>
                                    <p:cond delay="0"/>
                                  </p:stCondLst>
                                  <p:childTnLst>
                                    <p:set>
                                      <p:cBhvr>
                                        <p:cTn id="12" dur="1" fill="hold">
                                          <p:stCondLst>
                                            <p:cond delay="0"/>
                                          </p:stCondLst>
                                        </p:cTn>
                                        <p:tgtEl>
                                          <p:spTgt spid="14340"/>
                                        </p:tgtEl>
                                        <p:attrNameLst>
                                          <p:attrName>style.visibility</p:attrName>
                                        </p:attrNameLst>
                                      </p:cBhvr>
                                      <p:to>
                                        <p:strVal val="visible"/>
                                      </p:to>
                                    </p:set>
                                    <p:anim calcmode="lin" valueType="num">
                                      <p:cBhvr>
                                        <p:cTn id="13" dur="3000" fill="hold"/>
                                        <p:tgtEl>
                                          <p:spTgt spid="14340"/>
                                        </p:tgtEl>
                                        <p:attrNameLst>
                                          <p:attrName>ppt_w</p:attrName>
                                        </p:attrNameLst>
                                      </p:cBhvr>
                                      <p:tavLst>
                                        <p:tav tm="0">
                                          <p:val>
                                            <p:fltVal val="0"/>
                                          </p:val>
                                        </p:tav>
                                        <p:tav tm="100000">
                                          <p:val>
                                            <p:strVal val="#ppt_w"/>
                                          </p:val>
                                        </p:tav>
                                      </p:tavLst>
                                    </p:anim>
                                    <p:anim calcmode="lin" valueType="num">
                                      <p:cBhvr>
                                        <p:cTn id="14" dur="3000" fill="hold"/>
                                        <p:tgtEl>
                                          <p:spTgt spid="14340"/>
                                        </p:tgtEl>
                                        <p:attrNameLst>
                                          <p:attrName>ppt_h</p:attrName>
                                        </p:attrNameLst>
                                      </p:cBhvr>
                                      <p:tavLst>
                                        <p:tav tm="0">
                                          <p:val>
                                            <p:fltVal val="0"/>
                                          </p:val>
                                        </p:tav>
                                        <p:tav tm="100000">
                                          <p:val>
                                            <p:strVal val="#ppt_h"/>
                                          </p:val>
                                        </p:tav>
                                      </p:tavLst>
                                    </p:anim>
                                    <p:animEffect transition="in" filter="fade">
                                      <p:cBhvr>
                                        <p:cTn id="15" dur="3000"/>
                                        <p:tgtEl>
                                          <p:spTgt spid="14340"/>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0" fill="hold" grpId="0" nodeType="clickEffect">
                                  <p:stCondLst>
                                    <p:cond delay="0"/>
                                  </p:stCondLst>
                                  <p:childTnLst>
                                    <p:set>
                                      <p:cBhvr>
                                        <p:cTn id="19" dur="1" fill="hold">
                                          <p:stCondLst>
                                            <p:cond delay="0"/>
                                          </p:stCondLst>
                                        </p:cTn>
                                        <p:tgtEl>
                                          <p:spTgt spid="14341"/>
                                        </p:tgtEl>
                                        <p:attrNameLst>
                                          <p:attrName>style.visibility</p:attrName>
                                        </p:attrNameLst>
                                      </p:cBhvr>
                                      <p:to>
                                        <p:strVal val="visible"/>
                                      </p:to>
                                    </p:set>
                                    <p:anim calcmode="lin" valueType="num">
                                      <p:cBhvr>
                                        <p:cTn id="20" dur="3000" fill="hold"/>
                                        <p:tgtEl>
                                          <p:spTgt spid="14341"/>
                                        </p:tgtEl>
                                        <p:attrNameLst>
                                          <p:attrName>ppt_w</p:attrName>
                                        </p:attrNameLst>
                                      </p:cBhvr>
                                      <p:tavLst>
                                        <p:tav tm="0">
                                          <p:val>
                                            <p:fltVal val="0"/>
                                          </p:val>
                                        </p:tav>
                                        <p:tav tm="100000">
                                          <p:val>
                                            <p:strVal val="#ppt_w"/>
                                          </p:val>
                                        </p:tav>
                                      </p:tavLst>
                                    </p:anim>
                                    <p:anim calcmode="lin" valueType="num">
                                      <p:cBhvr>
                                        <p:cTn id="21" dur="3000" fill="hold"/>
                                        <p:tgtEl>
                                          <p:spTgt spid="14341"/>
                                        </p:tgtEl>
                                        <p:attrNameLst>
                                          <p:attrName>ppt_h</p:attrName>
                                        </p:attrNameLst>
                                      </p:cBhvr>
                                      <p:tavLst>
                                        <p:tav tm="0">
                                          <p:val>
                                            <p:fltVal val="0"/>
                                          </p:val>
                                        </p:tav>
                                        <p:tav tm="100000">
                                          <p:val>
                                            <p:strVal val="#ppt_h"/>
                                          </p:val>
                                        </p:tav>
                                      </p:tavLst>
                                    </p:anim>
                                    <p:animEffect transition="in" filter="fade">
                                      <p:cBhvr>
                                        <p:cTn id="22" dur="3000"/>
                                        <p:tgtEl>
                                          <p:spTgt spid="143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descr="DSC_0266"/>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5363" name="Picture 5" descr="DSC_0267"/>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5364" name="Picture 6" descr="DSC_0272"/>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15365" name="4 CuadroTexto"/>
          <p:cNvSpPr txBox="1">
            <a:spLocks noChangeArrowheads="1"/>
          </p:cNvSpPr>
          <p:nvPr/>
        </p:nvSpPr>
        <p:spPr bwMode="auto">
          <a:xfrm>
            <a:off x="0" y="620713"/>
            <a:ext cx="9144000" cy="461962"/>
          </a:xfrm>
          <a:prstGeom prst="rect">
            <a:avLst/>
          </a:prstGeom>
          <a:noFill/>
          <a:ln w="9525">
            <a:noFill/>
            <a:miter lim="800000"/>
            <a:headEnd/>
            <a:tailEnd/>
          </a:ln>
        </p:spPr>
        <p:txBody>
          <a:bodyPr>
            <a:spAutoFit/>
          </a:bodyPr>
          <a:lstStyle/>
          <a:p>
            <a:pPr algn="ctr"/>
            <a:r>
              <a:rPr lang="es-ES" sz="2400"/>
              <a:t>Este mundo de cadenas me es pequeño y exterior.</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0" fill="hold" nodeType="clickEffect">
                                  <p:stCondLst>
                                    <p:cond delay="0"/>
                                  </p:stCondLst>
                                  <p:childTnLst>
                                    <p:anim calcmode="lin" valueType="num">
                                      <p:cBhvr>
                                        <p:cTn id="6" dur="5000"/>
                                        <p:tgtEl>
                                          <p:spTgt spid="15363"/>
                                        </p:tgtEl>
                                        <p:attrNameLst>
                                          <p:attrName>ppt_w</p:attrName>
                                        </p:attrNameLst>
                                      </p:cBhvr>
                                      <p:tavLst>
                                        <p:tav tm="0">
                                          <p:val>
                                            <p:strVal val="ppt_w"/>
                                          </p:val>
                                        </p:tav>
                                        <p:tav tm="100000">
                                          <p:val>
                                            <p:fltVal val="0"/>
                                          </p:val>
                                        </p:tav>
                                      </p:tavLst>
                                    </p:anim>
                                    <p:anim calcmode="lin" valueType="num">
                                      <p:cBhvr>
                                        <p:cTn id="7" dur="5000"/>
                                        <p:tgtEl>
                                          <p:spTgt spid="15363"/>
                                        </p:tgtEl>
                                        <p:attrNameLst>
                                          <p:attrName>ppt_h</p:attrName>
                                        </p:attrNameLst>
                                      </p:cBhvr>
                                      <p:tavLst>
                                        <p:tav tm="0">
                                          <p:val>
                                            <p:strVal val="ppt_h"/>
                                          </p:val>
                                        </p:tav>
                                        <p:tav tm="100000">
                                          <p:val>
                                            <p:fltVal val="0"/>
                                          </p:val>
                                        </p:tav>
                                      </p:tavLst>
                                    </p:anim>
                                    <p:animEffect transition="out" filter="fade">
                                      <p:cBhvr>
                                        <p:cTn id="8" dur="5000"/>
                                        <p:tgtEl>
                                          <p:spTgt spid="15363"/>
                                        </p:tgtEl>
                                      </p:cBhvr>
                                    </p:animEffect>
                                    <p:set>
                                      <p:cBhvr>
                                        <p:cTn id="9" dur="1" fill="hold">
                                          <p:stCondLst>
                                            <p:cond delay="4999"/>
                                          </p:stCondLst>
                                        </p:cTn>
                                        <p:tgtEl>
                                          <p:spTgt spid="1536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2" presetClass="entr" presetSubtype="2" fill="hold" nodeType="clickEffect">
                                  <p:stCondLst>
                                    <p:cond delay="0"/>
                                  </p:stCondLst>
                                  <p:childTnLst>
                                    <p:set>
                                      <p:cBhvr>
                                        <p:cTn id="13" dur="1" fill="hold">
                                          <p:stCondLst>
                                            <p:cond delay="0"/>
                                          </p:stCondLst>
                                        </p:cTn>
                                        <p:tgtEl>
                                          <p:spTgt spid="15364"/>
                                        </p:tgtEl>
                                        <p:attrNameLst>
                                          <p:attrName>style.visibility</p:attrName>
                                        </p:attrNameLst>
                                      </p:cBhvr>
                                      <p:to>
                                        <p:strVal val="visible"/>
                                      </p:to>
                                    </p:set>
                                    <p:animEffect transition="in" filter="slide(fromRight)">
                                      <p:cBhvr>
                                        <p:cTn id="14" dur="3000"/>
                                        <p:tgtEl>
                                          <p:spTgt spid="15364"/>
                                        </p:tgtEl>
                                      </p:cBhvr>
                                    </p:animEffec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15365"/>
                                        </p:tgtEl>
                                        <p:attrNameLst>
                                          <p:attrName>style.visibility</p:attrName>
                                        </p:attrNameLst>
                                      </p:cBhvr>
                                      <p:to>
                                        <p:strVal val="visible"/>
                                      </p:to>
                                    </p:set>
                                    <p:anim calcmode="discrete" valueType="clr">
                                      <p:cBhvr override="childStyle">
                                        <p:cTn id="19" dur="80"/>
                                        <p:tgtEl>
                                          <p:spTgt spid="15365"/>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15365"/>
                                        </p:tgtEl>
                                        <p:attrNameLst>
                                          <p:attrName>fillcolor</p:attrName>
                                        </p:attrNameLst>
                                      </p:cBhvr>
                                      <p:tavLst>
                                        <p:tav tm="0">
                                          <p:val>
                                            <p:clrVal>
                                              <a:schemeClr val="accent2"/>
                                            </p:clrVal>
                                          </p:val>
                                        </p:tav>
                                        <p:tav tm="50000">
                                          <p:val>
                                            <p:clrVal>
                                              <a:schemeClr val="hlink"/>
                                            </p:clrVal>
                                          </p:val>
                                        </p:tav>
                                      </p:tavLst>
                                    </p:anim>
                                    <p:set>
                                      <p:cBhvr>
                                        <p:cTn id="21" dur="80"/>
                                        <p:tgtEl>
                                          <p:spTgt spid="1536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DSC_0276"/>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6387" name="Picture 5" descr="DSC_0273"/>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6388" name="Picture 6" descr="DSC_0275"/>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16389" name="4 CuadroTexto"/>
          <p:cNvSpPr txBox="1">
            <a:spLocks noChangeArrowheads="1"/>
          </p:cNvSpPr>
          <p:nvPr/>
        </p:nvSpPr>
        <p:spPr bwMode="auto">
          <a:xfrm>
            <a:off x="0" y="765175"/>
            <a:ext cx="9144000" cy="708025"/>
          </a:xfrm>
          <a:prstGeom prst="rect">
            <a:avLst/>
          </a:prstGeom>
          <a:noFill/>
          <a:ln w="9525">
            <a:noFill/>
            <a:miter lim="800000"/>
            <a:headEnd/>
            <a:tailEnd/>
          </a:ln>
        </p:spPr>
        <p:txBody>
          <a:bodyPr>
            <a:spAutoFit/>
          </a:bodyPr>
          <a:lstStyle/>
          <a:p>
            <a:pPr algn="ctr"/>
            <a:r>
              <a:rPr lang="es-ES" sz="2000"/>
              <a:t>¿Quién encierra una sonrisa? ¿ Quién amuralla una voz? A lo lejos tú, más sola que la muerte, la una y yo.</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wedge">
                                      <p:cBhvr>
                                        <p:cTn id="7" dur="3000"/>
                                        <p:tgtEl>
                                          <p:spTgt spid="1638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6388"/>
                                        </p:tgtEl>
                                        <p:attrNameLst>
                                          <p:attrName>style.visibility</p:attrName>
                                        </p:attrNameLst>
                                      </p:cBhvr>
                                      <p:to>
                                        <p:strVal val="visible"/>
                                      </p:to>
                                    </p:set>
                                    <p:animEffect transition="in" filter="fade">
                                      <p:cBhvr>
                                        <p:cTn id="12" dur="3000"/>
                                        <p:tgtEl>
                                          <p:spTgt spid="16388"/>
                                        </p:tgtEl>
                                      </p:cBhvr>
                                    </p:animEffect>
                                    <p:anim calcmode="lin" valueType="num">
                                      <p:cBhvr>
                                        <p:cTn id="13" dur="3000" fill="hold"/>
                                        <p:tgtEl>
                                          <p:spTgt spid="16388"/>
                                        </p:tgtEl>
                                        <p:attrNameLst>
                                          <p:attrName>ppt_x</p:attrName>
                                        </p:attrNameLst>
                                      </p:cBhvr>
                                      <p:tavLst>
                                        <p:tav tm="0">
                                          <p:val>
                                            <p:strVal val="#ppt_x"/>
                                          </p:val>
                                        </p:tav>
                                        <p:tav tm="100000">
                                          <p:val>
                                            <p:strVal val="#ppt_x"/>
                                          </p:val>
                                        </p:tav>
                                      </p:tavLst>
                                    </p:anim>
                                    <p:anim calcmode="lin" valueType="num">
                                      <p:cBhvr>
                                        <p:cTn id="14" dur="3000" fill="hold"/>
                                        <p:tgtEl>
                                          <p:spTgt spid="1638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iterate type="wd">
                                    <p:tmPct val="51000"/>
                                  </p:iterate>
                                  <p:childTnLst>
                                    <p:set>
                                      <p:cBhvr>
                                        <p:cTn id="18" dur="1" fill="hold">
                                          <p:stCondLst>
                                            <p:cond delay="0"/>
                                          </p:stCondLst>
                                        </p:cTn>
                                        <p:tgtEl>
                                          <p:spTgt spid="16389"/>
                                        </p:tgtEl>
                                        <p:attrNameLst>
                                          <p:attrName>style.visibility</p:attrName>
                                        </p:attrNameLst>
                                      </p:cBhvr>
                                      <p:to>
                                        <p:strVal val="visible"/>
                                      </p:to>
                                    </p:set>
                                    <p:animEffect transition="in" filter="slide(fromBottom)">
                                      <p:cBhvr>
                                        <p:cTn id="19" dur="1000"/>
                                        <p:tgtEl>
                                          <p:spTgt spid="163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descr="DSC_0280"/>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7411" name="Picture 5" descr="DSC_0284"/>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7412" name="Picture 6" descr="DSC_0282"/>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0" y="692150"/>
            <a:ext cx="9144000" cy="831850"/>
          </a:xfrm>
          <a:prstGeom prst="rect">
            <a:avLst/>
          </a:prstGeom>
          <a:noFill/>
          <a:ln w="9525">
            <a:noFill/>
            <a:miter lim="800000"/>
            <a:headEnd/>
            <a:tailEnd/>
          </a:ln>
        </p:spPr>
        <p:txBody>
          <a:bodyPr>
            <a:spAutoFit/>
          </a:bodyPr>
          <a:lstStyle/>
          <a:p>
            <a:pPr algn="ctr"/>
            <a:r>
              <a:rPr lang="es-ES" sz="2400"/>
              <a:t>A lo lejos tú, sintiendo en tus brazos mi prisión, en tus brazos donde late la libertad de los dos.</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plus(in)">
                                      <p:cBhvr>
                                        <p:cTn id="7" dur="3000"/>
                                        <p:tgtEl>
                                          <p:spTgt spid="17411"/>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nodeType="clickEffect">
                                  <p:stCondLst>
                                    <p:cond delay="0"/>
                                  </p:stCondLst>
                                  <p:childTnLst>
                                    <p:set>
                                      <p:cBhvr>
                                        <p:cTn id="11" dur="1" fill="hold">
                                          <p:stCondLst>
                                            <p:cond delay="0"/>
                                          </p:stCondLst>
                                        </p:cTn>
                                        <p:tgtEl>
                                          <p:spTgt spid="17412"/>
                                        </p:tgtEl>
                                        <p:attrNameLst>
                                          <p:attrName>style.visibility</p:attrName>
                                        </p:attrNameLst>
                                      </p:cBhvr>
                                      <p:to>
                                        <p:strVal val="visible"/>
                                      </p:to>
                                    </p:set>
                                    <p:anim calcmode="lin" valueType="num">
                                      <p:cBhvr>
                                        <p:cTn id="12" dur="5000" fill="hold"/>
                                        <p:tgtEl>
                                          <p:spTgt spid="17412"/>
                                        </p:tgtEl>
                                        <p:attrNameLst>
                                          <p:attrName>ppt_w</p:attrName>
                                        </p:attrNameLst>
                                      </p:cBhvr>
                                      <p:tavLst>
                                        <p:tav tm="0">
                                          <p:val>
                                            <p:fltVal val="0"/>
                                          </p:val>
                                        </p:tav>
                                        <p:tav tm="100000">
                                          <p:val>
                                            <p:strVal val="#ppt_w"/>
                                          </p:val>
                                        </p:tav>
                                      </p:tavLst>
                                    </p:anim>
                                    <p:anim calcmode="lin" valueType="num">
                                      <p:cBhvr>
                                        <p:cTn id="13" dur="5000" fill="hold"/>
                                        <p:tgtEl>
                                          <p:spTgt spid="17412"/>
                                        </p:tgtEl>
                                        <p:attrNameLst>
                                          <p:attrName>ppt_h</p:attrName>
                                        </p:attrNameLst>
                                      </p:cBhvr>
                                      <p:tavLst>
                                        <p:tav tm="0">
                                          <p:val>
                                            <p:fltVal val="0"/>
                                          </p:val>
                                        </p:tav>
                                        <p:tav tm="100000">
                                          <p:val>
                                            <p:strVal val="#ppt_h"/>
                                          </p:val>
                                        </p:tav>
                                      </p:tavLst>
                                    </p:anim>
                                    <p:anim calcmode="lin" valueType="num">
                                      <p:cBhvr>
                                        <p:cTn id="14" dur="5000" fill="hold"/>
                                        <p:tgtEl>
                                          <p:spTgt spid="17412"/>
                                        </p:tgtEl>
                                        <p:attrNameLst>
                                          <p:attrName>ppt_x</p:attrName>
                                        </p:attrNameLst>
                                      </p:cBhvr>
                                      <p:tavLst>
                                        <p:tav tm="0" fmla="#ppt_x+(cos(-2*pi*(1-$))*-#ppt_x-sin(-2*pi*(1-$))*(1-#ppt_y))*(1-$)">
                                          <p:val>
                                            <p:fltVal val="0"/>
                                          </p:val>
                                        </p:tav>
                                        <p:tav tm="100000">
                                          <p:val>
                                            <p:fltVal val="1"/>
                                          </p:val>
                                        </p:tav>
                                      </p:tavLst>
                                    </p:anim>
                                    <p:anim calcmode="lin" valueType="num">
                                      <p:cBhvr>
                                        <p:cTn id="15" dur="5000" fill="hold"/>
                                        <p:tgtEl>
                                          <p:spTgt spid="1741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iterate type="wd">
                                    <p:tmPct val="51000"/>
                                  </p:iterate>
                                  <p:childTnLst>
                                    <p:set>
                                      <p:cBhvr>
                                        <p:cTn id="19" dur="1" fill="hold">
                                          <p:stCondLst>
                                            <p:cond delay="0"/>
                                          </p:stCondLst>
                                        </p:cTn>
                                        <p:tgtEl>
                                          <p:spTgt spid="5"/>
                                        </p:tgtEl>
                                        <p:attrNameLst>
                                          <p:attrName>style.visibility</p:attrName>
                                        </p:attrNameLst>
                                      </p:cBhvr>
                                      <p:to>
                                        <p:strVal val="visible"/>
                                      </p:to>
                                    </p:set>
                                    <p:animEffect transition="in" filter="slide(fromBottom)">
                                      <p:cBhvr>
                                        <p:cTn id="2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DSC_0286"/>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8435" name="Picture 5" descr="DSC_0287"/>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8436" name="Picture 6" descr="DSC_0288"/>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107950" y="692150"/>
            <a:ext cx="9144000" cy="461963"/>
          </a:xfrm>
          <a:prstGeom prst="rect">
            <a:avLst/>
          </a:prstGeom>
          <a:noFill/>
          <a:ln w="9525">
            <a:noFill/>
            <a:miter lim="800000"/>
            <a:headEnd/>
            <a:tailEnd/>
          </a:ln>
        </p:spPr>
        <p:txBody>
          <a:bodyPr>
            <a:spAutoFit/>
          </a:bodyPr>
          <a:lstStyle/>
          <a:p>
            <a:pPr algn="ctr"/>
            <a:r>
              <a:rPr lang="es-ES" sz="2400">
                <a:solidFill>
                  <a:schemeClr val="bg1"/>
                </a:solidFill>
              </a:rPr>
              <a:t>Libre soy. Siénteme libre. Sólo por amor.</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wheel(4)">
                                      <p:cBhvr>
                                        <p:cTn id="7" dur="3000"/>
                                        <p:tgtEl>
                                          <p:spTgt spid="18435"/>
                                        </p:tgtEl>
                                      </p:cBhvr>
                                    </p:animEffect>
                                  </p:childTnLst>
                                </p:cTn>
                              </p:par>
                              <p:par>
                                <p:cTn id="8" presetID="53" presetClass="entr" presetSubtype="0" fill="hold" nodeType="withEffect">
                                  <p:stCondLst>
                                    <p:cond delay="0"/>
                                  </p:stCondLst>
                                  <p:childTnLst>
                                    <p:set>
                                      <p:cBhvr>
                                        <p:cTn id="9" dur="1" fill="hold">
                                          <p:stCondLst>
                                            <p:cond delay="0"/>
                                          </p:stCondLst>
                                        </p:cTn>
                                        <p:tgtEl>
                                          <p:spTgt spid="18435"/>
                                        </p:tgtEl>
                                        <p:attrNameLst>
                                          <p:attrName>style.visibility</p:attrName>
                                        </p:attrNameLst>
                                      </p:cBhvr>
                                      <p:to>
                                        <p:strVal val="visible"/>
                                      </p:to>
                                    </p:set>
                                    <p:anim calcmode="lin" valueType="num">
                                      <p:cBhvr>
                                        <p:cTn id="10" dur="3000" fill="hold"/>
                                        <p:tgtEl>
                                          <p:spTgt spid="18435"/>
                                        </p:tgtEl>
                                        <p:attrNameLst>
                                          <p:attrName>ppt_w</p:attrName>
                                        </p:attrNameLst>
                                      </p:cBhvr>
                                      <p:tavLst>
                                        <p:tav tm="0">
                                          <p:val>
                                            <p:fltVal val="0"/>
                                          </p:val>
                                        </p:tav>
                                        <p:tav tm="100000">
                                          <p:val>
                                            <p:strVal val="#ppt_w"/>
                                          </p:val>
                                        </p:tav>
                                      </p:tavLst>
                                    </p:anim>
                                    <p:anim calcmode="lin" valueType="num">
                                      <p:cBhvr>
                                        <p:cTn id="11" dur="3000" fill="hold"/>
                                        <p:tgtEl>
                                          <p:spTgt spid="18435"/>
                                        </p:tgtEl>
                                        <p:attrNameLst>
                                          <p:attrName>ppt_h</p:attrName>
                                        </p:attrNameLst>
                                      </p:cBhvr>
                                      <p:tavLst>
                                        <p:tav tm="0">
                                          <p:val>
                                            <p:fltVal val="0"/>
                                          </p:val>
                                        </p:tav>
                                        <p:tav tm="100000">
                                          <p:val>
                                            <p:strVal val="#ppt_h"/>
                                          </p:val>
                                        </p:tav>
                                      </p:tavLst>
                                    </p:anim>
                                    <p:animEffect transition="in" filter="fade">
                                      <p:cBhvr>
                                        <p:cTn id="12" dur="3000"/>
                                        <p:tgtEl>
                                          <p:spTgt spid="18435"/>
                                        </p:tgtEl>
                                      </p:cBhvr>
                                    </p:animEffect>
                                  </p:childTnLst>
                                </p:cTn>
                              </p:par>
                            </p:childTnLst>
                          </p:cTn>
                        </p:par>
                      </p:childTnLst>
                    </p:cTn>
                  </p:par>
                  <p:par>
                    <p:cTn id="13" fill="hold">
                      <p:stCondLst>
                        <p:cond delay="indefinite"/>
                      </p:stCondLst>
                      <p:childTnLst>
                        <p:par>
                          <p:cTn id="14" fill="hold">
                            <p:stCondLst>
                              <p:cond delay="0"/>
                            </p:stCondLst>
                            <p:childTnLst>
                              <p:par>
                                <p:cTn id="15" presetID="17" presetClass="entr" presetSubtype="10" fill="hold" nodeType="clickEffect">
                                  <p:stCondLst>
                                    <p:cond delay="0"/>
                                  </p:stCondLst>
                                  <p:childTnLst>
                                    <p:set>
                                      <p:cBhvr>
                                        <p:cTn id="16" dur="1" fill="hold">
                                          <p:stCondLst>
                                            <p:cond delay="0"/>
                                          </p:stCondLst>
                                        </p:cTn>
                                        <p:tgtEl>
                                          <p:spTgt spid="18436"/>
                                        </p:tgtEl>
                                        <p:attrNameLst>
                                          <p:attrName>style.visibility</p:attrName>
                                        </p:attrNameLst>
                                      </p:cBhvr>
                                      <p:to>
                                        <p:strVal val="visible"/>
                                      </p:to>
                                    </p:set>
                                    <p:anim calcmode="lin" valueType="num">
                                      <p:cBhvr>
                                        <p:cTn id="17" dur="3000" fill="hold"/>
                                        <p:tgtEl>
                                          <p:spTgt spid="18436"/>
                                        </p:tgtEl>
                                        <p:attrNameLst>
                                          <p:attrName>ppt_w</p:attrName>
                                        </p:attrNameLst>
                                      </p:cBhvr>
                                      <p:tavLst>
                                        <p:tav tm="0">
                                          <p:val>
                                            <p:fltVal val="0"/>
                                          </p:val>
                                        </p:tav>
                                        <p:tav tm="100000">
                                          <p:val>
                                            <p:strVal val="#ppt_w"/>
                                          </p:val>
                                        </p:tav>
                                      </p:tavLst>
                                    </p:anim>
                                    <p:anim calcmode="lin" valueType="num">
                                      <p:cBhvr>
                                        <p:cTn id="18" dur="3000" fill="hold"/>
                                        <p:tgtEl>
                                          <p:spTgt spid="18436"/>
                                        </p:tgtEl>
                                        <p:attrNameLst>
                                          <p:attrName>ppt_h</p:attrName>
                                        </p:attrNameLst>
                                      </p:cBhvr>
                                      <p:tavLst>
                                        <p:tav tm="0">
                                          <p:val>
                                            <p:strVal val="#ppt_h"/>
                                          </p:val>
                                        </p:tav>
                                        <p:tav tm="100000">
                                          <p:val>
                                            <p:strVal val="#ppt_h"/>
                                          </p:val>
                                        </p:tav>
                                      </p:tavLst>
                                    </p:anim>
                                  </p:childTnLst>
                                </p:cTn>
                              </p:par>
                              <p:par>
                                <p:cTn id="19" presetID="2" presetClass="entr" presetSubtype="4" fill="hold" nodeType="withEffect">
                                  <p:stCondLst>
                                    <p:cond delay="0"/>
                                  </p:stCondLst>
                                  <p:childTnLst>
                                    <p:set>
                                      <p:cBhvr>
                                        <p:cTn id="20" dur="1" fill="hold">
                                          <p:stCondLst>
                                            <p:cond delay="0"/>
                                          </p:stCondLst>
                                        </p:cTn>
                                        <p:tgtEl>
                                          <p:spTgt spid="18436"/>
                                        </p:tgtEl>
                                        <p:attrNameLst>
                                          <p:attrName>style.visibility</p:attrName>
                                        </p:attrNameLst>
                                      </p:cBhvr>
                                      <p:to>
                                        <p:strVal val="visible"/>
                                      </p:to>
                                    </p:set>
                                    <p:anim calcmode="lin" valueType="num">
                                      <p:cBhvr additive="base">
                                        <p:cTn id="21" dur="3000" fill="hold"/>
                                        <p:tgtEl>
                                          <p:spTgt spid="18436"/>
                                        </p:tgtEl>
                                        <p:attrNameLst>
                                          <p:attrName>ppt_x</p:attrName>
                                        </p:attrNameLst>
                                      </p:cBhvr>
                                      <p:tavLst>
                                        <p:tav tm="0">
                                          <p:val>
                                            <p:strVal val="#ppt_x"/>
                                          </p:val>
                                        </p:tav>
                                        <p:tav tm="100000">
                                          <p:val>
                                            <p:strVal val="#ppt_x"/>
                                          </p:val>
                                        </p:tav>
                                      </p:tavLst>
                                    </p:anim>
                                    <p:anim calcmode="lin" valueType="num">
                                      <p:cBhvr additive="base">
                                        <p:cTn id="22" dur="3000" fill="hold"/>
                                        <p:tgtEl>
                                          <p:spTgt spid="1843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7" presetClass="entr" presetSubtype="0" fill="hold" grpId="0" nodeType="clickEffect">
                                  <p:stCondLst>
                                    <p:cond delay="0"/>
                                  </p:stCondLst>
                                  <p:iterate type="lt">
                                    <p:tmPct val="50000"/>
                                  </p:iterate>
                                  <p:childTnLst>
                                    <p:set>
                                      <p:cBhvr>
                                        <p:cTn id="26" dur="1" fill="hold">
                                          <p:stCondLst>
                                            <p:cond delay="0"/>
                                          </p:stCondLst>
                                        </p:cTn>
                                        <p:tgtEl>
                                          <p:spTgt spid="5"/>
                                        </p:tgtEl>
                                        <p:attrNameLst>
                                          <p:attrName>style.visibility</p:attrName>
                                        </p:attrNameLst>
                                      </p:cBhvr>
                                      <p:to>
                                        <p:strVal val="visible"/>
                                      </p:to>
                                    </p:set>
                                    <p:anim calcmode="discrete" valueType="clr">
                                      <p:cBhvr override="childStyle">
                                        <p:cTn id="2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28" dur="80"/>
                                        <p:tgtEl>
                                          <p:spTgt spid="5"/>
                                        </p:tgtEl>
                                        <p:attrNameLst>
                                          <p:attrName>fillcolor</p:attrName>
                                        </p:attrNameLst>
                                      </p:cBhvr>
                                      <p:tavLst>
                                        <p:tav tm="0">
                                          <p:val>
                                            <p:clrVal>
                                              <a:schemeClr val="accent2"/>
                                            </p:clrVal>
                                          </p:val>
                                        </p:tav>
                                        <p:tav tm="50000">
                                          <p:val>
                                            <p:clrVal>
                                              <a:schemeClr val="hlink"/>
                                            </p:clrVal>
                                          </p:val>
                                        </p:tav>
                                      </p:tavLst>
                                    </p:anim>
                                    <p:set>
                                      <p:cBhvr>
                                        <p:cTn id="2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DSC_029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9459" name="Picture 5" descr="DSC_0295"/>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3 CuadroTexto"/>
          <p:cNvSpPr txBox="1">
            <a:spLocks noChangeArrowheads="1"/>
          </p:cNvSpPr>
          <p:nvPr/>
        </p:nvSpPr>
        <p:spPr bwMode="auto">
          <a:xfrm>
            <a:off x="0" y="1268413"/>
            <a:ext cx="9144000" cy="461962"/>
          </a:xfrm>
          <a:prstGeom prst="rect">
            <a:avLst/>
          </a:prstGeom>
          <a:noFill/>
          <a:ln w="9525">
            <a:noFill/>
            <a:miter lim="800000"/>
            <a:headEnd/>
            <a:tailEnd/>
          </a:ln>
        </p:spPr>
        <p:txBody>
          <a:bodyPr>
            <a:spAutoFit/>
          </a:bodyPr>
          <a:lstStyle/>
          <a:p>
            <a:pPr algn="ctr"/>
            <a:r>
              <a:rPr lang="es-ES" sz="2400" dirty="0"/>
              <a:t>Texto: Miguel Hernández Música: </a:t>
            </a:r>
            <a:r>
              <a:rPr lang="es-ES" sz="2400" dirty="0" err="1" smtClean="0">
                <a:solidFill>
                  <a:schemeClr val="bg1"/>
                </a:solidFill>
              </a:rPr>
              <a:t>Bindu</a:t>
            </a:r>
            <a:r>
              <a:rPr lang="es-ES" sz="2400" dirty="0" smtClean="0">
                <a:solidFill>
                  <a:schemeClr val="bg1"/>
                </a:solidFill>
              </a:rPr>
              <a:t> Light </a:t>
            </a:r>
            <a:r>
              <a:rPr lang="es-ES" sz="2400" dirty="0">
                <a:solidFill>
                  <a:schemeClr val="bg1"/>
                </a:solidFill>
              </a:rPr>
              <a:t>– </a:t>
            </a:r>
            <a:r>
              <a:rPr lang="es-ES" sz="2400" dirty="0">
                <a:solidFill>
                  <a:schemeClr val="bg1"/>
                </a:solidFill>
                <a:latin typeface="Blackadder ITC" pitchFamily="82" charset="0"/>
              </a:rPr>
              <a:t>SALVA6TERE</a:t>
            </a:r>
            <a:endParaRPr lang="es-ES" sz="2400" dirty="0">
              <a:solidFill>
                <a:schemeClr val="bg1"/>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272" fill="hold" nodeType="clickEffect">
                                  <p:stCondLst>
                                    <p:cond delay="0"/>
                                  </p:stCondLst>
                                  <p:childTnLst>
                                    <p:anim calcmode="lin" valueType="num">
                                      <p:cBhvr>
                                        <p:cTn id="6" dur="5000"/>
                                        <p:tgtEl>
                                          <p:spTgt spid="19459"/>
                                        </p:tgtEl>
                                        <p:attrNameLst>
                                          <p:attrName>ppt_w</p:attrName>
                                        </p:attrNameLst>
                                      </p:cBhvr>
                                      <p:tavLst>
                                        <p:tav tm="0">
                                          <p:val>
                                            <p:strVal val="ppt_w"/>
                                          </p:val>
                                        </p:tav>
                                        <p:tav tm="100000">
                                          <p:val>
                                            <p:strVal val="4/3*ppt_w"/>
                                          </p:val>
                                        </p:tav>
                                      </p:tavLst>
                                    </p:anim>
                                    <p:anim calcmode="lin" valueType="num">
                                      <p:cBhvr>
                                        <p:cTn id="7" dur="5000"/>
                                        <p:tgtEl>
                                          <p:spTgt spid="19459"/>
                                        </p:tgtEl>
                                        <p:attrNameLst>
                                          <p:attrName>ppt_h</p:attrName>
                                        </p:attrNameLst>
                                      </p:cBhvr>
                                      <p:tavLst>
                                        <p:tav tm="0">
                                          <p:val>
                                            <p:strVal val="ppt_h"/>
                                          </p:val>
                                        </p:tav>
                                        <p:tav tm="100000">
                                          <p:val>
                                            <p:strVal val="4/3*ppt_h"/>
                                          </p:val>
                                        </p:tav>
                                      </p:tavLst>
                                    </p:anim>
                                    <p:set>
                                      <p:cBhvr>
                                        <p:cTn id="8" dur="1" fill="hold">
                                          <p:stCondLst>
                                            <p:cond delay="4999"/>
                                          </p:stCondLst>
                                        </p:cTn>
                                        <p:tgtEl>
                                          <p:spTgt spid="19459"/>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lide(fromBottom)">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lt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2E49D5"/>
                          </a:solidFill>
                          <a:effectLst/>
                          <a:latin typeface="Arial" charset="0"/>
                          <a:hlinkClick r:id="rId6"/>
                        </a:rPr>
                        <a:t>Dedicatorias</a:t>
                      </a:r>
                      <a:endParaRPr kumimoji="0" lang="es-ES_tradnl" altLang="es-ES"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7"/>
                        </a:rPr>
                        <a:t>Fechas Especiales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8"/>
                        </a:rPr>
                        <a:t>Graciosos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9"/>
                        </a:rPr>
                        <a:t>Historia y Arte</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0"/>
                        </a:rPr>
                        <a:t>Lugares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1"/>
                        </a:rPr>
                        <a:t>Musicales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2"/>
                        </a:rPr>
                        <a:t>Naturaleza y Ciencias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3"/>
                        </a:rPr>
                        <a:t>Política</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4"/>
                        </a:rPr>
                        <a:t>Reflexión</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5"/>
                        </a:rPr>
                        <a:t>Religiosos</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6"/>
                        </a:rPr>
                        <a:t>Románticos</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7"/>
                        </a:rPr>
                        <a:t>Salud</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2E49D5"/>
                          </a:solidFill>
                          <a:effectLst/>
                          <a:latin typeface="Arial" charset="0"/>
                          <a:hlinkClick r:id="rId18"/>
                        </a:rPr>
                        <a:t>Dedicatorias</a:t>
                      </a:r>
                      <a:endParaRPr kumimoji="0" lang="es-ES_tradnl" altLang="es-ES"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9"/>
                        </a:rPr>
                        <a:t>Fechas Especiales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0"/>
                        </a:rPr>
                        <a:t>Graciosos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1"/>
                        </a:rPr>
                        <a:t>Historia y Arte</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2"/>
                        </a:rPr>
                        <a:t>Lugares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3"/>
                        </a:rPr>
                        <a:t>Musicales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4"/>
                        </a:rPr>
                        <a:t>Naturaleza y Ciencias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5"/>
                        </a:rPr>
                        <a:t>Política</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6"/>
                        </a:rPr>
                        <a:t>Reflexión</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7"/>
                        </a:rPr>
                        <a:t>Religiosos</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8"/>
                        </a:rPr>
                        <a:t>Románticos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9"/>
                        </a:rPr>
                        <a:t>Salud</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astell de Bac Grillera">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Castell de Bac Grillera</Template>
  <TotalTime>1</TotalTime>
  <Words>371</Words>
  <Application>Microsoft Office PowerPoint</Application>
  <PresentationFormat>Presentación en pantalla (4:3)</PresentationFormat>
  <Paragraphs>49</Paragraphs>
  <Slides>19</Slides>
  <Notes>0</Notes>
  <HiddenSlides>0</HiddenSlides>
  <MMClips>0</MMClips>
  <ScaleCrop>false</ScaleCrop>
  <HeadingPairs>
    <vt:vector size="4" baseType="variant">
      <vt:variant>
        <vt:lpstr>Tema</vt:lpstr>
      </vt:variant>
      <vt:variant>
        <vt:i4>2</vt:i4>
      </vt:variant>
      <vt:variant>
        <vt:lpstr>Títulos de diapositiva</vt:lpstr>
      </vt:variant>
      <vt:variant>
        <vt:i4>19</vt:i4>
      </vt:variant>
    </vt:vector>
  </HeadingPairs>
  <TitlesOfParts>
    <vt:vector size="21" baseType="lpstr">
      <vt:lpstr>Castell de Bac Grillera</vt:lpstr>
      <vt:lpstr>Diseño predeterminado</vt:lpstr>
      <vt:lpstr>Presentación de PowerPoint</vt:lpstr>
      <vt:lpstr>Pisamos esta vez tierras del Alt Empordà, cerca del Vallespir. Esta cima es el punto más alto de la Sierra del Bac de Grillera, en el extremo oriental de la sie rra se encuentra el Santuario de la Virgen del Fau, visita muy recomendable por sus buenas vistas. Desde la cima y gran parte del recorrido se puede disfru tar de excelentes panorámicas hacía la Alta Garrotxa, toda la llanura ampurda nesa, el Bassegoda, el Canigó, la sierra de las Salines, la Albera y el Canigó.</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jesús  Mota</dc:creator>
  <cp:lastModifiedBy>jesús  Mota</cp:lastModifiedBy>
  <cp:revision>2</cp:revision>
  <dcterms:created xsi:type="dcterms:W3CDTF">2013-12-08T09:36:40Z</dcterms:created>
  <dcterms:modified xsi:type="dcterms:W3CDTF">2013-12-08T09:38:24Z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