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52" r:id="rId2"/>
  </p:sldMasterIdLst>
  <p:notesMasterIdLst>
    <p:notesMasterId r:id="rId12"/>
  </p:notesMasterIdLst>
  <p:sldIdLst>
    <p:sldId id="298" r:id="rId3"/>
    <p:sldId id="262" r:id="rId4"/>
    <p:sldId id="270" r:id="rId5"/>
    <p:sldId id="291" r:id="rId6"/>
    <p:sldId id="274" r:id="rId7"/>
    <p:sldId id="282" r:id="rId8"/>
    <p:sldId id="293" r:id="rId9"/>
    <p:sldId id="286" r:id="rId10"/>
    <p:sldId id="299" r:id="rId11"/>
  </p:sldIdLst>
  <p:sldSz cx="9144000" cy="5715000" type="screen16x10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2sSXjuU7XVMlBLWlP6POA==" hashData="5T/m24Hk/s7cUzfiAh8nZplQAX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CC"/>
    <a:srgbClr val="3873D4"/>
    <a:srgbClr val="5D779D"/>
    <a:srgbClr val="5581A5"/>
    <a:srgbClr val="427AD6"/>
    <a:srgbClr val="BFDAF3"/>
    <a:srgbClr val="B7D3E5"/>
    <a:srgbClr val="4476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78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CBB562B-9E1C-47BB-8D49-88E2A9491978}" type="datetimeFigureOut">
              <a:rPr lang="en-US" altLang="zh-CN"/>
              <a:pPr>
                <a:defRPr/>
              </a:pPr>
              <a:t>5/12/2019</a:t>
            </a:fld>
            <a:endParaRPr lang="en-US" altLang="zh-CN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o-RO" altLang="zh-CN" noProof="0" smtClean="0"/>
              <a:t>Faceți clic pentru a edita stilurile de text Coordonator</a:t>
            </a:r>
          </a:p>
          <a:p>
            <a:pPr lvl="1"/>
            <a:r>
              <a:rPr lang="ro-RO" altLang="zh-CN" noProof="0" smtClean="0"/>
              <a:t>Al doilea nivel</a:t>
            </a:r>
          </a:p>
          <a:p>
            <a:pPr lvl="2"/>
            <a:r>
              <a:rPr lang="ro-RO" altLang="zh-CN" noProof="0" smtClean="0"/>
              <a:t>Al treilea nivel</a:t>
            </a:r>
          </a:p>
          <a:p>
            <a:pPr lvl="3"/>
            <a:r>
              <a:rPr lang="ro-RO" altLang="zh-CN" noProof="0" smtClean="0"/>
              <a:t>Al patrulea nivel</a:t>
            </a:r>
          </a:p>
          <a:p>
            <a:pPr lvl="4"/>
            <a:r>
              <a:rPr lang="ro-RO" altLang="zh-CN" noProof="0" smtClean="0"/>
              <a:t>Al cincilea nivel</a:t>
            </a:r>
            <a:endParaRPr lang="en-US" altLang="zh-CN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A62146C-B980-465D-91D0-144A23D7C129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231403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  <p:sp>
        <p:nvSpPr>
          <p:cNvPr id="204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64954EF-EC5B-4482-9D12-590A36F2DC41}" type="slidenum">
              <a:rPr lang="en-US" altLang="zh-CN" smtClean="0"/>
              <a:pPr/>
              <a:t>1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  <p:sp>
        <p:nvSpPr>
          <p:cNvPr id="225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B7694DE0-14CA-434D-B527-04564E041AF0}" type="slidenum">
              <a:rPr lang="en-US" altLang="zh-CN" smtClean="0"/>
              <a:pPr/>
              <a:t>2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  <p:sp>
        <p:nvSpPr>
          <p:cNvPr id="245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3242188-9033-4018-BACA-56991A231856}" type="slidenum">
              <a:rPr lang="en-US" altLang="zh-CN" smtClean="0"/>
              <a:pPr/>
              <a:t>3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  <p:sp>
        <p:nvSpPr>
          <p:cNvPr id="2662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4E6BD27-18AF-4700-884E-DF485EDBED84}" type="slidenum">
              <a:rPr lang="en-US" altLang="zh-CN" smtClean="0"/>
              <a:pPr/>
              <a:t>4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  <p:sp>
        <p:nvSpPr>
          <p:cNvPr id="2867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5F9DEC2-C66B-4DF9-BB28-17D97A04E245}" type="slidenum">
              <a:rPr lang="en-US" altLang="zh-CN" smtClean="0"/>
              <a:pPr/>
              <a:t>5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E4B4613-BE4F-4FA8-B042-76F0F0F9E482}" type="slidenum">
              <a:rPr lang="en-US" altLang="zh-CN" smtClean="0"/>
              <a:pPr/>
              <a:t>6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  <p:sp>
        <p:nvSpPr>
          <p:cNvPr id="3277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83747EA-3F79-4605-9E55-4761482106C6}" type="slidenum">
              <a:rPr lang="en-US" altLang="zh-CN" smtClean="0"/>
              <a:pPr/>
              <a:t>7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  <p:sp>
        <p:nvSpPr>
          <p:cNvPr id="348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A06CE36-B541-4AE9-9E3C-64945D6536C3}" type="slidenum">
              <a:rPr lang="en-US" altLang="zh-CN" smtClean="0"/>
              <a:pPr/>
              <a:t>8</a:t>
            </a:fld>
            <a:endParaRPr lang="en-US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4822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178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61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1857375"/>
            <a:ext cx="320040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Ileana\Documents\Z lucru 2013\Mater red case apa\Pt red case apa n  2\Diapozitiv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Ileana\Documents\Z lucru 2013\Mater red case apa\Pt red case apa  n   1\Diapozitiv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Ileana\Documents\Z lucru 2013\Mater red case apa\Pt red case apa n  2\Diapozitiv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Ileana\Documents\Z lucru 2013\Mater red case apa\Pt red case apa  n   1\Diapozitiv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Ileana\Documents\Z lucru 2013\Mater red case apa\Pt red case apa  n   1\Diapozitiv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Ileana\Documents\Z lucru 2013\Mater red case apa\Pt red case apa n  2\Diapozitiv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97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Ileana\Documents\Z lucru 2013\Mater red case apa\Pt red case apa n  2\Diapozitiv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2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Ileana\Documents\Z lucru 2013\Mater red case apa\Pt red case apa n  2\Diapozitiv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C:\Documents and Settings\Elena Zanescu\My Documents\Z lucru 2013\Casa apa xx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Ileana\Documents\Z lucru 2013\Mater red case apa\Pt red case apa n  2\Diapozitiv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Ileana\Documents\Z lucru 2013\Mater red case apa\Pt red case apa 3\Diapozitiv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Ileana\Documents\Z lucru 2013\Mater red case apa\Pt red case apa n  2\Diapozitiv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Ileana\Documents\Z lucru 2013\Mater red case apa\Pt red case apa  n   1\Diapozitiv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Ileana\Documents\Z lucru 2013\Mater red case apa\Pt red case apa  n   1\Diapozitiv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Ileana\Documents\Z lucru 2013\Mater red case apa\Pt red case apa 3\Diapozitiv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Ileana\Documents\Z lucru 2013\Mater red case apa\Pt red case apa  n   1\Diapozitiv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Ileana\Documents\Z lucru 2013\Mater red case apa\Pt red case apa n  2\Diapozitiv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Users\Ileana\Documents\Z lucru 2013\Mater red case apa\Pt red case apa  n   1\Diapozitiv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Ileana\Documents\Z lucru 2013\Mater red case apa\Pt red case apa  n   1\Diapozitiv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Ileana\Documents\Z lucru 2013\Mater red case apa\Pt red case apa n  2\Diapozitiv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Ileana\Documents\Z lucru 2013\Mater red case apa\Pt red case apa  n   1\Diapozitiv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Ileana\Documents\Z lucru 2013\Mater red case apa\Pt red case apa  n   1\Diapozitiv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Ileana\Documents\Z lucru 2013\Mater red case apa\Pt red case apa n  2\Diapozitiv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C:\Users\Ileana\Documents\Z lucru 2013\Mater red case apa\Pt red case apa n  2\Diapozitiv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Ileana\Documents\Z lucru 2013\Mater red case apa\Pt red case apa  n   1\Diapozitiv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Ileana\Documents\Z lucru 2013\Mater red case apa\Pt red case apa  n   1\Diapozitiv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Ileana\Documents\Z lucru 2013\Mater red case apa\Pt red case apa  n   1\Diapozitiv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Ileana\Documents\Z lucru 2013\Mater red case apa\Pt red case apa  n   1\Diapozitiv2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Ileana\Documents\Z lucru 2013\Mater red case apa\Pt red case apa  n   1\Diapozitiv2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Users\Ileana\Documents\Z lucru 2013\Mater red case apa\Pt red case apa n  2\Diapozitiv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Ileana\Documents\Z lucru 2013\Mater red case apa\Pt red case apa n  2\Diapozitiv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Ileana\Documents\Z lucru 2013\Mater red case apa\Pt red case apa n  2\Diapozitiv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Ileana\Documents\Z lucru 2013\Mater red case apa\Pt red case apa n  2\Diapozitiv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Ileana\Documents\Z lucru 2013\Mater red case apa\Pt red case apa  n   1\Diapozitiv2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C:\Users\Ileana\Documents\Z lucru 2013\Mater red case apa\Pt red case apa n  2\Diapozitiv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Ileana\Documents\Z lucru 2013\Mater red case apa\Pt red case apa 3\Diapozitiv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Ileana\Documents\Z lucru 2013\Mater red case apa\Pt red case apa  n   1\Diapozitiv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Ileana\Documents\Z lucru 2013\Mater red case apa\Pt red case apa  n   1\Diapozitiv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Ileana\Documents\Z lucru 2013\Mater red case apa\Pt red case apa 3\Diapozitiv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C:\Users\Ileana\Documents\Z lucru 2013\Mater red case apa\Pt red case apa 3\Diapozitiv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Ileana\Documents\Z lucru 2013\Mater red case apa\Pt red case apa n  2\Diapozitiv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uses_above_water_0">
  <a:themeElements>
    <a:clrScheme name="Model implic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 implic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 implic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houses_above_water_0</Template>
  <TotalTime>0</TotalTime>
  <Words>24</Words>
  <Application>Microsoft Office PowerPoint</Application>
  <PresentationFormat>Presentación en pantalla (16:10)</PresentationFormat>
  <Paragraphs>10</Paragraphs>
  <Slides>9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宋体</vt:lpstr>
      <vt:lpstr>Berlin Sans FB</vt:lpstr>
      <vt:lpstr>houses_above_water_0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2019-05-12T09:58:21Z</dcterms:created>
  <dcterms:modified xsi:type="dcterms:W3CDTF">2019-05-12T10:00:28Z</dcterms:modified>
  <cp:category>Naturaleza</cp:category>
  <cp:contentStatus>Final</cp:contentStatus>
</cp:coreProperties>
</file>