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86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7" r:id="rId33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NsWQRx8aZLrnq0LfmiYnw==" hashData="NZfJCg8SZc2/etbbPZVCbAe6Fn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780" y="-23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C40FFD7-8218-4CC9-90A5-25C303292DBF}" type="datetimeFigureOut">
              <a:rPr lang="fr-FR"/>
              <a:pPr>
                <a:defRPr/>
              </a:pPr>
              <a:t>08/11/2019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ADC3A58-01A7-4AE7-A99A-BD6B3CFD53B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3691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ADC3A58-01A7-4AE7-A99A-BD6B3CFD53B8}" type="slidenum">
              <a:rPr lang="fr-FR" smtClean="0"/>
              <a:pPr>
                <a:defRPr/>
              </a:pPr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52544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1B3043-9CBA-43D1-9178-2353354BAC62}" type="datetimeFigureOut">
              <a:rPr lang="fr-FR"/>
              <a:pPr>
                <a:defRPr/>
              </a:pPr>
              <a:t>08/11/2019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A6020-2A2D-49EA-85FF-66FD421B7E0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69A51-D185-4F41-B6E6-6D27C754080F}" type="datetimeFigureOut">
              <a:rPr lang="fr-FR"/>
              <a:pPr>
                <a:defRPr/>
              </a:pPr>
              <a:t>08/11/2019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1BBFA-0EAB-43C1-A0C7-D7CE8DAC1AF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0BBA4-0C78-4CAC-AAEC-3EBEC7AF045C}" type="datetimeFigureOut">
              <a:rPr lang="fr-FR"/>
              <a:pPr>
                <a:defRPr/>
              </a:pPr>
              <a:t>08/11/2019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546719-D54E-4C60-B098-B68D9C8A0E3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DC7737-B248-451E-8D92-E1394EE091E2}" type="datetimeFigureOut">
              <a:rPr lang="fr-FR"/>
              <a:pPr>
                <a:defRPr/>
              </a:pPr>
              <a:t>08/11/2019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4CB13-29C9-46D3-BDFD-DEE6553A39E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5704F-7C02-450A-B7C2-DEE1E9F90B7E}" type="datetimeFigureOut">
              <a:rPr lang="fr-FR"/>
              <a:pPr>
                <a:defRPr/>
              </a:pPr>
              <a:t>08/11/2019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F983F5-F0DF-4162-B909-A9E4941D1B5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DFE7F-BB42-416A-9C0D-47E2CD256B52}" type="datetimeFigureOut">
              <a:rPr lang="fr-FR"/>
              <a:pPr>
                <a:defRPr/>
              </a:pPr>
              <a:t>08/11/2019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AE9D82-03AB-4371-8F65-87514DFBEFB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706CF-6683-4E1D-B894-EB40D92A2B51}" type="datetimeFigureOut">
              <a:rPr lang="fr-FR"/>
              <a:pPr>
                <a:defRPr/>
              </a:pPr>
              <a:t>08/11/2019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511955-A5C6-487E-9323-5A5F1CFE71D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A9655-30E2-4CCA-9667-44E2C3F847FC}" type="datetimeFigureOut">
              <a:rPr lang="fr-FR"/>
              <a:pPr>
                <a:defRPr/>
              </a:pPr>
              <a:t>08/11/2019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5D682-352F-4E61-8C6D-CCC0D5B8CF4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93F21-1AC2-43F3-9E3C-515F3F2081A7}" type="datetimeFigureOut">
              <a:rPr lang="fr-FR"/>
              <a:pPr>
                <a:defRPr/>
              </a:pPr>
              <a:t>08/11/2019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9A679-9B3B-4FEC-A5CC-B60CA6A0C5D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D72F2-115E-492A-90DB-0B3979720004}" type="datetimeFigureOut">
              <a:rPr lang="fr-FR"/>
              <a:pPr>
                <a:defRPr/>
              </a:pPr>
              <a:t>08/11/2019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28F36E-9020-4A50-89A5-A6E7C707905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DB7FD-F0F2-4818-BA3D-DFFCA70384F0}" type="datetimeFigureOut">
              <a:rPr lang="fr-FR"/>
              <a:pPr>
                <a:defRPr/>
              </a:pPr>
              <a:t>08/11/2019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3942F5-4EBF-414E-BDC1-37CB30BDBD5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6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052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11761A8-946B-44C9-89A5-E2F556A34034}" type="datetimeFigureOut">
              <a:rPr lang="fr-FR"/>
              <a:pPr>
                <a:defRPr/>
              </a:pPr>
              <a:t>08/11/2019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AB72EC3-83B7-48CA-9642-FCC5AE91FEF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ransition spd="slow" advTm="6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63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Titre 1"/>
          <p:cNvSpPr>
            <a:spLocks noGrp="1"/>
          </p:cNvSpPr>
          <p:nvPr>
            <p:ph type="ctrTitle"/>
          </p:nvPr>
        </p:nvSpPr>
        <p:spPr>
          <a:xfrm>
            <a:off x="1262857" y="2427734"/>
            <a:ext cx="6627812" cy="941387"/>
          </a:xfrm>
        </p:spPr>
        <p:txBody>
          <a:bodyPr/>
          <a:lstStyle/>
          <a:p>
            <a:r>
              <a:rPr lang="fr-FR" sz="7200" dirty="0" smtClean="0">
                <a:latin typeface="Britannic Bold" pitchFamily="34" charset="0"/>
              </a:rPr>
              <a:t>Capa </a:t>
            </a:r>
            <a:r>
              <a:rPr lang="fr-FR" sz="7200" dirty="0">
                <a:latin typeface="Britannic Bold" pitchFamily="34" charset="0"/>
              </a:rPr>
              <a:t>de nieve </a:t>
            </a:r>
            <a:endParaRPr lang="fr-FR" sz="7200" dirty="0" smtClean="0">
              <a:latin typeface="Britannic Bold" pitchFamily="34" charset="0"/>
            </a:endParaRPr>
          </a:p>
        </p:txBody>
      </p:sp>
      <p:pic>
        <p:nvPicPr>
          <p:cNvPr id="14339" name="Image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16913" y="3076575"/>
            <a:ext cx="706437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  <p:sndAc>
      <p:stSnd>
        <p:snd r:embed="rId3" name="à l'aube du cinquième jou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4613"/>
            <a:ext cx="9144000" cy="521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05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4613"/>
            <a:ext cx="9144000" cy="5238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4613"/>
            <a:ext cx="9251950" cy="5238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0638"/>
            <a:ext cx="9144000" cy="518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-14288"/>
            <a:ext cx="9180513" cy="5172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6038"/>
            <a:ext cx="9144000" cy="5235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05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0638"/>
            <a:ext cx="9144000" cy="518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4" name="Imag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32588" y="4443413"/>
            <a:ext cx="19685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250825" y="0"/>
            <a:ext cx="2449513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8000">
                <a:solidFill>
                  <a:srgbClr val="7030A0"/>
                </a:solidFill>
                <a:latin typeface="Britannic Bold" pitchFamily="34" charset="0"/>
              </a:rPr>
              <a:t>@ +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  <a:cs typeface="Arial" pitchFamily="34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  <a:cs typeface="Arial" pitchFamily="34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  <a:cs typeface="Arial" pitchFamily="34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  <a:cs typeface="Arial" pitchFamily="34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  <a:cs typeface="Arial" pitchFamily="34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cs typeface="Arial" pitchFamily="34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  <a:cs typeface="Arial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  <a:cs typeface="Arial" pitchFamily="34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nteau de Neige - The.Cuckoo .. 12 12 201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Manteau de Neige - The.Cuckoo .. 12 12 2017</Template>
  <TotalTime>3</TotalTime>
  <Words>22</Words>
  <Application>Microsoft Office PowerPoint</Application>
  <PresentationFormat>Presentación en pantalla (16:9)</PresentationFormat>
  <Paragraphs>5</Paragraphs>
  <Slides>31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Manteau de Neige - The.Cuckoo .. 12 12 2017</vt:lpstr>
      <vt:lpstr>Diseño predeterminado</vt:lpstr>
      <vt:lpstr>Capa de nieve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Capa de nieve </dc:title>
  <dc:creator>Jose Luis</dc:creator>
  <cp:lastModifiedBy>Jose Luis</cp:lastModifiedBy>
  <cp:revision>1</cp:revision>
  <dcterms:created xsi:type="dcterms:W3CDTF">2019-11-08T18:16:40Z</dcterms:created>
  <dcterms:modified xsi:type="dcterms:W3CDTF">2019-11-08T18:19:58Z</dcterms:modified>
</cp:coreProperties>
</file>