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89" r:id="rId1"/>
    <p:sldMasterId id="2147483701" r:id="rId2"/>
    <p:sldMasterId id="2147486551" r:id="rId3"/>
  </p:sldMasterIdLst>
  <p:notesMasterIdLst>
    <p:notesMasterId r:id="rId39"/>
  </p:notesMasterIdLst>
  <p:sldIdLst>
    <p:sldId id="405" r:id="rId4"/>
    <p:sldId id="406" r:id="rId5"/>
    <p:sldId id="407" r:id="rId6"/>
    <p:sldId id="408" r:id="rId7"/>
    <p:sldId id="409" r:id="rId8"/>
    <p:sldId id="410" r:id="rId9"/>
    <p:sldId id="434" r:id="rId10"/>
    <p:sldId id="411" r:id="rId11"/>
    <p:sldId id="412" r:id="rId12"/>
    <p:sldId id="413" r:id="rId13"/>
    <p:sldId id="414" r:id="rId14"/>
    <p:sldId id="415" r:id="rId15"/>
    <p:sldId id="416" r:id="rId16"/>
    <p:sldId id="438" r:id="rId17"/>
    <p:sldId id="417" r:id="rId18"/>
    <p:sldId id="418" r:id="rId19"/>
    <p:sldId id="419" r:id="rId20"/>
    <p:sldId id="428" r:id="rId21"/>
    <p:sldId id="420" r:id="rId22"/>
    <p:sldId id="421" r:id="rId23"/>
    <p:sldId id="433" r:id="rId24"/>
    <p:sldId id="422" r:id="rId25"/>
    <p:sldId id="423" r:id="rId26"/>
    <p:sldId id="424" r:id="rId27"/>
    <p:sldId id="425" r:id="rId28"/>
    <p:sldId id="426" r:id="rId29"/>
    <p:sldId id="427" r:id="rId30"/>
    <p:sldId id="429" r:id="rId31"/>
    <p:sldId id="430" r:id="rId32"/>
    <p:sldId id="431" r:id="rId33"/>
    <p:sldId id="432" r:id="rId34"/>
    <p:sldId id="439" r:id="rId35"/>
    <p:sldId id="440" r:id="rId36"/>
    <p:sldId id="442" r:id="rId37"/>
    <p:sldId id="443" r:id="rId38"/>
  </p:sldIdLst>
  <p:sldSz cx="9144000" cy="5143500" type="screen16x9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O/IBHjk3+dwaNvdkY1VCw" hashData="fQzsdyPa6h9HI/e/zbCd7IdLme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4587" autoAdjust="0"/>
    <p:restoredTop sz="87658" autoAdjust="0"/>
  </p:normalViewPr>
  <p:slideViewPr>
    <p:cSldViewPr>
      <p:cViewPr>
        <p:scale>
          <a:sx n="70" d="100"/>
          <a:sy n="70" d="100"/>
        </p:scale>
        <p:origin x="-1368" y="-76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pl-PL" sz="1200">
                <a:latin typeface="+mn-lt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pl-PL" sz="1200">
                <a:latin typeface="+mn-lt"/>
              </a:defRPr>
            </a:lvl1pPr>
            <a:extLst/>
          </a:lstStyle>
          <a:p>
            <a:pPr>
              <a:defRPr/>
            </a:pPr>
            <a:fld id="{6E76B1E0-C7BD-4215-B742-09B8E82DA1E4}" type="datetimeFigureOut">
              <a:rPr/>
              <a:pPr>
                <a:defRPr/>
              </a:pPr>
              <a:t>2018-09-01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pPr lvl="0"/>
            <a:endParaRPr lang="pl-PL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pl-PL" noProof="0"/>
              <a:t>Kliknij, aby edytować style wzorca tekstu</a:t>
            </a:r>
          </a:p>
          <a:p>
            <a:pPr lvl="1"/>
            <a:r>
              <a:rPr lang="pl-PL" noProof="0"/>
              <a:t>Drugi poziom</a:t>
            </a:r>
          </a:p>
          <a:p>
            <a:pPr lvl="2"/>
            <a:r>
              <a:rPr lang="pl-PL" noProof="0"/>
              <a:t>Trzeci poziom</a:t>
            </a:r>
          </a:p>
          <a:p>
            <a:pPr lvl="3"/>
            <a:r>
              <a:rPr lang="pl-PL" noProof="0"/>
              <a:t>Czwarty poziom</a:t>
            </a:r>
          </a:p>
          <a:p>
            <a:pPr lvl="4"/>
            <a:r>
              <a:rPr lang="pl-PL" noProof="0"/>
              <a:t>Piąty poziom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pl-PL" sz="1200">
                <a:latin typeface="+mn-lt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pl-PL" sz="1200">
                <a:latin typeface="+mn-lt"/>
              </a:defRPr>
            </a:lvl1pPr>
            <a:extLst/>
          </a:lstStyle>
          <a:p>
            <a:pPr>
              <a:defRPr/>
            </a:pPr>
            <a:fld id="{6F756B81-125F-480F-A858-0A19640F71BE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lang="pl-PL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lang="pl-PL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lang="pl-PL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lang="pl-PL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lang="pl-PL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pl-PL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pl-PL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pl-PL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pl-PL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6BC9EA6C-528C-4D8F-A62D-39349540284A}" type="datetime1">
              <a:rPr lang="de-DE"/>
              <a:pPr>
                <a:defRPr/>
              </a:pPr>
              <a:t>01.09.2018</a:t>
            </a:fld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E420B8E7-F676-4D2B-B5F9-C511FA879CA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2462013D-BBC6-4C7F-A930-85EA0B4EC9C6}" type="datetime1">
              <a:rPr lang="de-DE"/>
              <a:pPr>
                <a:defRPr/>
              </a:pPr>
              <a:t>01.09.2018</a:t>
            </a:fld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4E2D11E0-09AC-462D-A758-B0B30E85B2D0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FC154460-A598-4A3F-A7AB-B18456BD9A43}" type="datetime1">
              <a:rPr lang="de-DE"/>
              <a:pPr>
                <a:defRPr/>
              </a:pPr>
              <a:t>01.09.2018</a:t>
            </a:fld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488A3F7D-111F-4932-A58D-EF0727FB3C6F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4D3889FB-A81A-4FA4-AAC7-2AEACA00BC9E}" type="datetime1">
              <a:rPr lang="de-DE"/>
              <a:pPr>
                <a:defRPr/>
              </a:pPr>
              <a:t>01.09.2018</a:t>
            </a:fld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540BA212-BA65-42CB-8983-8394C81ECB8F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24525096-F3BA-40ED-8B1D-1022D1410D40}" type="datetime1">
              <a:rPr lang="de-DE"/>
              <a:pPr>
                <a:defRPr/>
              </a:pPr>
              <a:t>01.09.2018</a:t>
            </a:fld>
            <a:endParaRPr lang="de-D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8166059E-47E0-48F7-9415-3F071F469B3F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DBBBCD91-3E18-44D4-A94E-D3F8C3AF5B2D}" type="datetime1">
              <a:rPr lang="de-DE"/>
              <a:pPr>
                <a:defRPr/>
              </a:pPr>
              <a:t>01.09.2018</a:t>
            </a:fld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E7F55492-499A-4636-9A92-3D6947AD5C24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C6100AFC-19F7-4987-B4A3-FE56F82A8C5C}" type="datetime1">
              <a:rPr lang="de-DE"/>
              <a:pPr>
                <a:defRPr/>
              </a:pPr>
              <a:t>01.09.2018</a:t>
            </a:fld>
            <a:endParaRPr 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989A136D-199C-48EC-9C9C-34FB0E41A724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085C0956-4888-45A3-B698-F61A9215A12E}" type="datetime1">
              <a:rPr lang="de-DE"/>
              <a:pPr>
                <a:defRPr/>
              </a:pPr>
              <a:t>01.09.2018</a:t>
            </a:fld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265605F6-EC1D-44BA-B240-29912503FFB4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F26B551F-A604-41B3-AF58-25C0942FC247}" type="datetime1">
              <a:rPr lang="de-DE"/>
              <a:pPr>
                <a:defRPr/>
              </a:pPr>
              <a:t>01.09.2018</a:t>
            </a:fld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4B62D4CF-9A9D-4E28-B662-8FA46E8ECD7D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42BF30D4-6BC3-4559-B9BA-FAB8009A273A}" type="datetime1">
              <a:rPr lang="de-DE"/>
              <a:pPr>
                <a:defRPr/>
              </a:pPr>
              <a:t>01.09.2018</a:t>
            </a:fld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80588799-BDBC-450D-872C-B005B1BFED9F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8E6A7955-6307-4EFE-B95C-8422B0F1D14A}" type="datetime1">
              <a:rPr lang="de-DE"/>
              <a:pPr>
                <a:defRPr/>
              </a:pPr>
              <a:t>01.09.2018</a:t>
            </a:fld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5FB8407C-1E9F-44E1-891A-E3EA3FFE73CB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48B37E-0F7D-44B1-98E6-600B7B7A3C77}" type="datetime1">
              <a:rPr lang="fr-FR"/>
              <a:pPr>
                <a:defRPr/>
              </a:pPr>
              <a:t>01/09/2018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19A2D4-1C26-476F-AB45-0A95514F0CD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682FC3-F77E-4EBE-8A8A-A88B7E85401F}" type="datetime1">
              <a:rPr lang="fr-FR"/>
              <a:pPr>
                <a:defRPr/>
              </a:pPr>
              <a:t>01/09/2018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EECA4B-A61B-41DB-9EB3-A1625DB5CC0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F6E35A-4D2F-4F6D-9EE8-75A7B9225B71}" type="datetime1">
              <a:rPr lang="fr-FR"/>
              <a:pPr>
                <a:defRPr/>
              </a:pPr>
              <a:t>01/09/2018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186C8D-7A1A-4D08-BC9A-D2D7B6128DD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ACC4AF-57F2-4AB3-B2F7-8C723FDC74EA}" type="datetime1">
              <a:rPr lang="fr-FR"/>
              <a:pPr>
                <a:defRPr/>
              </a:pPr>
              <a:t>01/09/2018</a:t>
            </a:fld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2FDACC-7C89-4BB7-9E13-99E525713E8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27A338-FF82-4F28-AECC-2D1EA29CCE96}" type="datetime1">
              <a:rPr lang="fr-FR"/>
              <a:pPr>
                <a:defRPr/>
              </a:pPr>
              <a:t>01/09/2018</a:t>
            </a:fld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BC9BF5-B22B-4BFE-AD0F-085C2FECA09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B6D2B9-FD19-4F28-BA81-276A9C8ED1C9}" type="datetime1">
              <a:rPr lang="fr-FR"/>
              <a:pPr>
                <a:defRPr/>
              </a:pPr>
              <a:t>01/09/2018</a:t>
            </a:fld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291AB9-BC58-4454-B4C3-01F738DA178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C423F4-B1A5-424E-AB7E-37479D84B215}" type="datetime1">
              <a:rPr lang="fr-FR"/>
              <a:pPr>
                <a:defRPr/>
              </a:pPr>
              <a:t>01/09/2018</a:t>
            </a:fld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3465B6-105E-40C0-BE18-36F90B18359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545CB4-C3BC-484A-A554-85B21C529804}" type="datetime1">
              <a:rPr lang="fr-FR"/>
              <a:pPr>
                <a:defRPr/>
              </a:pPr>
              <a:t>01/09/2018</a:t>
            </a:fld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92ECB4-D5F1-4FE9-82A6-2229626B95D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C5F789-4564-4225-A75E-A8FAC0F8D826}" type="datetime1">
              <a:rPr lang="fr-FR"/>
              <a:pPr>
                <a:defRPr/>
              </a:pPr>
              <a:t>01/09/2018</a:t>
            </a:fld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F245F0-0258-47E1-8C77-DB067CE2F5D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1931C3-4177-4D84-A2D0-3CEB149A9FB2}" type="datetime1">
              <a:rPr lang="fr-FR"/>
              <a:pPr>
                <a:defRPr/>
              </a:pPr>
              <a:t>01/09/2018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448A02-CA51-4C5D-8674-A9213D9712F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71C658-4586-4B15-A7ED-49D7403EB07F}" type="datetime1">
              <a:rPr lang="fr-FR"/>
              <a:pPr>
                <a:defRPr/>
              </a:pPr>
              <a:t>01/09/2018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0AE411-F7A1-4CBF-94E4-F2ACC07357B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1">
          <a:gsLst>
            <a:gs pos="0">
              <a:srgbClr val="6A8486"/>
            </a:gs>
            <a:gs pos="50000">
              <a:srgbClr val="9ABEC1"/>
            </a:gs>
            <a:gs pos="100000">
              <a:srgbClr val="B8E3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A2BCC1A1-E853-4AE7-A9FC-366AD0A624E0}" type="datetime1">
              <a:rPr lang="de-DE"/>
              <a:pPr>
                <a:defRPr/>
              </a:pPr>
              <a:t>01.09.2018</a:t>
            </a:fld>
            <a:endParaRPr lang="de-DE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D1CDF958-E006-487E-80CD-058B9871A2EC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540" r:id="rId1"/>
    <p:sldLayoutId id="2147486541" r:id="rId2"/>
    <p:sldLayoutId id="2147486542" r:id="rId3"/>
    <p:sldLayoutId id="2147486543" r:id="rId4"/>
    <p:sldLayoutId id="2147486544" r:id="rId5"/>
    <p:sldLayoutId id="2147486545" r:id="rId6"/>
    <p:sldLayoutId id="2147486546" r:id="rId7"/>
    <p:sldLayoutId id="2147486547" r:id="rId8"/>
    <p:sldLayoutId id="2147486548" r:id="rId9"/>
    <p:sldLayoutId id="2147486549" r:id="rId10"/>
    <p:sldLayoutId id="2147486550" r:id="rId11"/>
  </p:sldLayoutIdLst>
  <p:transition spd="slow" advTm="5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000000"/>
            </a:gs>
            <a:gs pos="50000">
              <a:schemeClr val="bg1"/>
            </a:gs>
            <a:gs pos="100000">
              <a:srgbClr val="00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fld id="{E5E26282-B822-4D44-8875-3B577A45E6B8}" type="datetime1">
              <a:rPr lang="fr-FR"/>
              <a:pPr>
                <a:defRPr/>
              </a:pPr>
              <a:t>01/09/2018</a:t>
            </a:fld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4A979A05-2C35-44D5-BEBD-C9F697A5D95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529" r:id="rId1"/>
    <p:sldLayoutId id="2147486530" r:id="rId2"/>
    <p:sldLayoutId id="2147486531" r:id="rId3"/>
    <p:sldLayoutId id="2147486532" r:id="rId4"/>
    <p:sldLayoutId id="2147486533" r:id="rId5"/>
    <p:sldLayoutId id="2147486534" r:id="rId6"/>
    <p:sldLayoutId id="2147486535" r:id="rId7"/>
    <p:sldLayoutId id="2147486536" r:id="rId8"/>
    <p:sldLayoutId id="2147486537" r:id="rId9"/>
    <p:sldLayoutId id="2147486538" r:id="rId10"/>
    <p:sldLayoutId id="2147486539" r:id="rId11"/>
  </p:sldLayoutIdLst>
  <p:transition spd="slow" advTm="5000">
    <p:split orient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55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www.gokunming.com/images/blog/16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feld 2"/>
          <p:cNvSpPr txBox="1">
            <a:spLocks noChangeArrowheads="1"/>
          </p:cNvSpPr>
          <p:nvPr/>
        </p:nvSpPr>
        <p:spPr bwMode="auto">
          <a:xfrm>
            <a:off x="2124075" y="303213"/>
            <a:ext cx="410368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sz="3200" dirty="0">
                <a:solidFill>
                  <a:srgbClr val="C00000"/>
                </a:solidFill>
              </a:rPr>
              <a:t>China  </a:t>
            </a:r>
            <a:endParaRPr lang="de-DE" sz="3200" dirty="0" smtClean="0">
              <a:solidFill>
                <a:srgbClr val="C00000"/>
              </a:solidFill>
            </a:endParaRPr>
          </a:p>
          <a:p>
            <a:r>
              <a:rPr lang="de-DE" sz="3200" dirty="0">
                <a:solidFill>
                  <a:srgbClr val="C00000"/>
                </a:solidFill>
              </a:rPr>
              <a:t>C</a:t>
            </a:r>
            <a:r>
              <a:rPr lang="de-DE" sz="3200" dirty="0" smtClean="0">
                <a:solidFill>
                  <a:srgbClr val="C00000"/>
                </a:solidFill>
              </a:rPr>
              <a:t>ampos de terrazas</a:t>
            </a:r>
            <a:endParaRPr lang="de-DE" sz="3200" dirty="0">
              <a:solidFill>
                <a:srgbClr val="C00000"/>
              </a:solidFill>
            </a:endParaRPr>
          </a:p>
        </p:txBody>
      </p:sp>
      <p:pic>
        <p:nvPicPr>
          <p:cNvPr id="4" name="Picture 4" descr="image0012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249238"/>
            <a:ext cx="2663825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split orient="vert"/>
    <p:sndAc>
      <p:stSnd>
        <p:snd r:embed="rId2" name="Sing my song  [Cut ver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8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en.kunming.cn/index/image/attachement/jpg/site162/20140317/00215a70cda4149103f40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www.chinapictorial.com.cn/en/destination/images/attachement/jpg/site133/20130802/00247e701cc913654e7c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471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cache1.asset-cache.net/xd/144663976.jpg?v=1&amp;c=IWSAsset&amp;k=2&amp;d=F13A1F9190F009366F65BDD0BC7FE935EA77E30DFEC267814FFD65609C7F694FBB50BFE5665047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8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p1.img.cctvpic.com/photoworkspace/contentimg/2015/05/21/201505210922541879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30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www.tour-yunnan.com/UploadFiles/TourYunnanmultiplephoto/Dongchuan-Red-Soil-and-Farm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02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http://www.chinadaily.com.cn/travel/img/attachement/jpg/site1/20140705/0013729c035c1521be8f4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05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www.chinadiscovery.com/assets/images/photography/yunnan/yuanyang-rice-terraces-680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68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english.agri.gov.cn/news/201304/W02013040350557541778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static.thousandwonders.net/Honghe.Hani.Rice.Terraces.original.12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bilder.chinarundreisen.com/allpicture/2014/07/385e3c1ba1bf4d45ae39e7c3_cut_480x3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www.lovethesepics.com/wp-content/uploads/2011/02/Bay-yo-Rice-Terraces-Bontoc-Mt.-Provin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8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blog.travelhouse.ch/wp-content/uploads/1409900851/reisterrassen_in_der_regenzei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05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s://www.guidewetravel.com/wp-content/uploads/2016/03/Terrace-1140x530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blog.travelhouse.ch/wp-content/uploads/1409833798/china_reisterrassen_yunnanyuanya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www.chinadelightours.com/Uploads/images/%E5%85%83%E9%98%B3%E6%A2%AF%E7%94%B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95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visitourchina.com/fileupload/FileUpload/1008241616092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091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static.thousandwonders.net/Yuanyang.County.360.9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img.webme.com/pic/s/stuckenschmidt-aw/07_yuanyang_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hiddenexposed.com/wp-content/uploads/2014/10/yuanyang-rice-terrace-6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11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i.dailymail.co.uk/i/pix/2013/12/17/article-2525110-1A27B86000000578-266_964x6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21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www.visitourchina.com/FileUpload/Guide/Picture/12102916384079001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86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www.airpano.ru/files/China-Yuanyang-Rice-Terraces/images/image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www.visitourchina.com/fileupload/Blog/upload/2010/3/YuanyangTerracedFields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091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blog.chinadiscovery.com/wp-content/uploads/2014/04/yuanyang-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84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AutoShape 2"/>
          <p:cNvSpPr>
            <a:spLocks noChangeAspect="1" noChangeArrowheads="1"/>
          </p:cNvSpPr>
          <p:nvPr/>
        </p:nvSpPr>
        <p:spPr bwMode="auto">
          <a:xfrm>
            <a:off x="63500" y="-101600"/>
            <a:ext cx="9620250" cy="450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>
              <a:latin typeface="Calibri" pitchFamily="32" charset="0"/>
            </a:endParaRPr>
          </a:p>
        </p:txBody>
      </p:sp>
      <p:sp>
        <p:nvSpPr>
          <p:cNvPr id="39939" name="AutoShape 4"/>
          <p:cNvSpPr>
            <a:spLocks noChangeAspect="1" noChangeArrowheads="1"/>
          </p:cNvSpPr>
          <p:nvPr/>
        </p:nvSpPr>
        <p:spPr bwMode="auto">
          <a:xfrm>
            <a:off x="63500" y="-103188"/>
            <a:ext cx="45720000" cy="21431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>
              <a:latin typeface="Calibri" pitchFamily="32" charset="0"/>
            </a:endParaRPr>
          </a:p>
        </p:txBody>
      </p:sp>
      <p:pic>
        <p:nvPicPr>
          <p:cNvPr id="39940" name="Picture 6" descr="http://www.plateautours.com/media/k2/galleries/53/Yunnan-Yuanyang-Terrace-Fields-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360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data.chinatravel.com/images/userupload/david/2012472702470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22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english.agri.gov.cn/hottopics/fa/giahs/201307/W02013071856512488119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186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  <p:sndAc>
      <p:stSnd>
        <p:snd r:embed="rId2" name="Sing my song  [Cut ver].wav"/>
      </p:stSnd>
    </p:sndAc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www.cookiesound.com/wp-content/uploads/2014/09/Honghe-Hani-rice-trraces-yuanyang-duoyishu-xinjie-yunnan-chi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1.bp.blogspot.com/-TsqnWXvyYf0/URmbsvnkbUI/AAAAAAAAHzY/AbPqz5Ke2mc/s1600/article-2276624-17784F6F000005DC-654_964x7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376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images.chinahighlights.com/allpicture/2014/10/6976c5c4f5bf43e197f31b2a_cp_cut_760x4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19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www.yunnantoursguide.com/Uploads/Picture/2015-05-06/5549d9d4595b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1.bp.blogspot.com/-8pDz9cl0SB0/UGM5m1BGAKI/AAAAAAAACHI/WEHNIehHF0k/s1600/MG-6121-Edi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86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s://upload.wikimedia.org/wikipedia/commons/4/47/Yuanyang_hani_farm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image0012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249238"/>
            <a:ext cx="2663825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2" name="Textfeld 3"/>
          <p:cNvSpPr txBox="1">
            <a:spLocks noChangeArrowheads="1"/>
          </p:cNvSpPr>
          <p:nvPr/>
        </p:nvSpPr>
        <p:spPr bwMode="auto">
          <a:xfrm>
            <a:off x="250825" y="4587875"/>
            <a:ext cx="14414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sz="2000">
                <a:solidFill>
                  <a:srgbClr val="C00000"/>
                </a:solidFill>
              </a:rPr>
              <a:t>Erika</a:t>
            </a:r>
          </a:p>
        </p:txBody>
      </p:sp>
      <p:sp>
        <p:nvSpPr>
          <p:cNvPr id="48133" name="Textfeld 4"/>
          <p:cNvSpPr txBox="1">
            <a:spLocks noChangeArrowheads="1"/>
          </p:cNvSpPr>
          <p:nvPr/>
        </p:nvSpPr>
        <p:spPr bwMode="auto">
          <a:xfrm>
            <a:off x="7667625" y="4587875"/>
            <a:ext cx="14763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sz="2800">
                <a:solidFill>
                  <a:srgbClr val="C00000"/>
                </a:solidFill>
              </a:rPr>
              <a:t>ENDE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ine - Yuanyang - Erika .. 26 06 2018">
  <a:themeElements>
    <a:clrScheme name="1_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esign13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Chine - Yuanyang - Erika .. 26 06 2018</Template>
  <TotalTime>0</TotalTime>
  <Words>22</Words>
  <Application>Microsoft Office PowerPoint</Application>
  <PresentationFormat>Presentación en pantalla (16:9)</PresentationFormat>
  <Paragraphs>6</Paragraphs>
  <Slides>35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35</vt:i4>
      </vt:variant>
    </vt:vector>
  </HeadingPairs>
  <TitlesOfParts>
    <vt:vector size="41" baseType="lpstr">
      <vt:lpstr>Arial</vt:lpstr>
      <vt:lpstr>Calibri</vt:lpstr>
      <vt:lpstr>ＭＳ Ｐゴシック</vt:lpstr>
      <vt:lpstr>Chine - Yuanyang - Erika .. 26 06 2018</vt:lpstr>
      <vt:lpstr>Design13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2018-09-01T12:21:52Z</dcterms:created>
  <dcterms:modified xsi:type="dcterms:W3CDTF">2018-09-01T12:27:52Z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1045</vt:i4>
  </property>
  <property fmtid="{D5CDD505-2E9C-101B-9397-08002B2CF9AE}" pid="3" name="_Version">
    <vt:lpwstr>12.0.4518</vt:lpwstr>
  </property>
</Properties>
</file>