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05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3" r:id="rId28"/>
    <p:sldId id="284" r:id="rId29"/>
    <p:sldId id="285" r:id="rId30"/>
    <p:sldId id="287" r:id="rId31"/>
    <p:sldId id="289" r:id="rId32"/>
    <p:sldId id="290" r:id="rId33"/>
    <p:sldId id="291" r:id="rId34"/>
    <p:sldId id="292" r:id="rId35"/>
    <p:sldId id="298" r:id="rId36"/>
    <p:sldId id="299" r:id="rId37"/>
    <p:sldId id="300" r:id="rId38"/>
    <p:sldId id="306" r:id="rId39"/>
    <p:sldId id="309" r:id="rId40"/>
    <p:sldId id="310" r:id="rId4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Hv+B6uzGcn7cHPIM0lbWfg" hashData="h5Y/PO2+SswWy9NFWBu//gd9tT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fld id="{151067F1-86D7-437B-AC68-BC1DD65B84CE}" type="datetime1">
              <a:rPr lang="zh-TW" altLang="fr-FR"/>
              <a:pPr>
                <a:defRPr/>
              </a:pPr>
              <a:t>2014/3/15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fld id="{73C6A9AF-FB70-4D02-BF80-AE2EA6BDD73D}" type="slidenum">
              <a:rPr lang="zh-TW" altLang="en-US"/>
              <a:pPr>
                <a:defRPr/>
              </a:pPr>
              <a:t>‹Nº›</a:t>
            </a:fld>
            <a:endParaRPr lang="zh-TW" altLang="en-U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fld id="{EA570864-50C5-499A-9E09-91BDC0ED53A0}" type="datetime1">
              <a:rPr lang="zh-TW" altLang="fr-FR"/>
              <a:pPr>
                <a:defRPr/>
              </a:pPr>
              <a:t>2014/3/15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fld id="{8CFE3809-78B1-4EA3-AF67-2B2BF2EF8B83}" type="slidenum">
              <a:rPr lang="zh-TW" altLang="en-US"/>
              <a:pPr>
                <a:defRPr/>
              </a:pPr>
              <a:t>‹Nº›</a:t>
            </a:fld>
            <a:endParaRPr lang="zh-TW" altLang="en-U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fld id="{35A1E11F-9DAF-40F2-9FC1-4420476FF50A}" type="datetime1">
              <a:rPr lang="zh-TW" altLang="fr-FR"/>
              <a:pPr>
                <a:defRPr/>
              </a:pPr>
              <a:t>2014/3/15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fld id="{609BE5A8-6649-4F9D-8076-C4D93F080D82}" type="slidenum">
              <a:rPr lang="zh-TW" altLang="en-US"/>
              <a:pPr>
                <a:defRPr/>
              </a:pPr>
              <a:t>‹Nº›</a:t>
            </a:fld>
            <a:endParaRPr lang="zh-TW" altLang="en-U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fld id="{AB870BC4-01C7-44EA-892C-33EAC6DA8E16}" type="datetime1">
              <a:rPr lang="zh-TW" altLang="fr-FR"/>
              <a:pPr>
                <a:defRPr/>
              </a:pPr>
              <a:t>2014/3/15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fld id="{716BA3AD-261A-4051-87A6-9559AD4B7867}" type="slidenum">
              <a:rPr lang="zh-TW" altLang="en-US"/>
              <a:pPr>
                <a:defRPr/>
              </a:pPr>
              <a:t>‹Nº›</a:t>
            </a:fld>
            <a:endParaRPr lang="zh-TW" altLang="en-U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fld id="{12EC99BC-62A7-4BA4-B376-83DEC17BF648}" type="datetime1">
              <a:rPr lang="zh-TW" altLang="fr-FR"/>
              <a:pPr>
                <a:defRPr/>
              </a:pPr>
              <a:t>2014/3/15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fld id="{72136735-3ED2-49B2-9B03-1DC2559FD7EC}" type="slidenum">
              <a:rPr lang="zh-TW" altLang="en-US"/>
              <a:pPr>
                <a:defRPr/>
              </a:pPr>
              <a:t>‹Nº›</a:t>
            </a:fld>
            <a:endParaRPr lang="zh-TW" altLang="en-U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fld id="{BF491507-A40E-4DF3-8360-0A36271A48CB}" type="datetime1">
              <a:rPr lang="zh-TW" altLang="fr-FR"/>
              <a:pPr>
                <a:defRPr/>
              </a:pPr>
              <a:t>2014/3/15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fld id="{F1890AF1-741B-49F8-A116-9ECB8AED2470}" type="slidenum">
              <a:rPr lang="zh-TW" altLang="en-US"/>
              <a:pPr>
                <a:defRPr/>
              </a:pPr>
              <a:t>‹Nº›</a:t>
            </a:fld>
            <a:endParaRPr lang="zh-TW" altLang="en-U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fld id="{08E41769-D8DF-42F4-A656-CBA74B01B384}" type="datetime1">
              <a:rPr lang="zh-TW" altLang="fr-FR"/>
              <a:pPr>
                <a:defRPr/>
              </a:pPr>
              <a:t>2014/3/15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fld id="{B9737035-962D-4CB9-96EB-F9F67E34AC62}" type="slidenum">
              <a:rPr lang="zh-TW" altLang="en-US"/>
              <a:pPr>
                <a:defRPr/>
              </a:pPr>
              <a:t>‹Nº›</a:t>
            </a:fld>
            <a:endParaRPr lang="zh-TW" altLang="en-U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fld id="{CECB3EE3-E495-4C6B-B004-3A8A08A61E17}" type="datetime1">
              <a:rPr lang="zh-TW" altLang="fr-FR"/>
              <a:pPr>
                <a:defRPr/>
              </a:pPr>
              <a:t>2014/3/15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fld id="{CA511FE6-7209-480A-80BB-D31F1CF747F9}" type="slidenum">
              <a:rPr lang="zh-TW" altLang="en-US"/>
              <a:pPr>
                <a:defRPr/>
              </a:pPr>
              <a:t>‹Nº›</a:t>
            </a:fld>
            <a:endParaRPr lang="zh-TW" altLang="en-U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fld id="{D4B38E1D-5A39-445C-A05C-84BF4D84137F}" type="datetime1">
              <a:rPr lang="zh-TW" altLang="fr-FR"/>
              <a:pPr>
                <a:defRPr/>
              </a:pPr>
              <a:t>2014/3/15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fld id="{5CC08AF7-9A51-4A3D-8C20-5893221665B2}" type="slidenum">
              <a:rPr lang="zh-TW" altLang="en-US"/>
              <a:pPr>
                <a:defRPr/>
              </a:pPr>
              <a:t>‹Nº›</a:t>
            </a:fld>
            <a:endParaRPr lang="zh-TW" altLang="en-U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fld id="{A8896EB1-8E93-42C1-B04E-00EAEC412C50}" type="datetime1">
              <a:rPr lang="zh-TW" altLang="fr-FR"/>
              <a:pPr>
                <a:defRPr/>
              </a:pPr>
              <a:t>2014/3/15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fld id="{8CDBC825-C97F-4604-A29B-AF87FD7A68DB}" type="slidenum">
              <a:rPr lang="zh-TW" altLang="en-US"/>
              <a:pPr>
                <a:defRPr/>
              </a:pPr>
              <a:t>‹Nº›</a:t>
            </a:fld>
            <a:endParaRPr lang="zh-TW" altLang="en-U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fld id="{B9E019E6-498D-4599-9D09-2E7A60D659C0}" type="datetime1">
              <a:rPr lang="zh-TW" altLang="fr-FR"/>
              <a:pPr>
                <a:defRPr/>
              </a:pPr>
              <a:t>2014/3/15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>
                <a:latin typeface="Arial" charset="0"/>
              </a:defRPr>
            </a:lvl1pPr>
          </a:lstStyle>
          <a:p>
            <a:pPr>
              <a:defRPr/>
            </a:pPr>
            <a:fld id="{3725DF1D-FE38-4190-9E98-F39FC2C40EA4}" type="slidenum">
              <a:rPr lang="zh-TW" altLang="en-US"/>
              <a:pPr>
                <a:defRPr/>
              </a:pPr>
              <a:t>‹Nº›</a:t>
            </a:fld>
            <a:endParaRPr lang="zh-TW" altLang="en-U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2539F6-CB94-409F-B80B-E56DC43A6DA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2051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898989"/>
                </a:solidFill>
                <a:latin typeface="Calibri" pitchFamily="34" charset="0"/>
                <a:ea typeface="新細明體" charset="-120"/>
                <a:cs typeface="+mn-cs"/>
              </a:defRPr>
            </a:lvl1pPr>
          </a:lstStyle>
          <a:p>
            <a:pPr>
              <a:defRPr/>
            </a:pPr>
            <a:fld id="{19AC9631-BCE2-4A4A-8D97-39FBB4453D24}" type="datetime1">
              <a:rPr lang="zh-TW" altLang="fr-FR"/>
              <a:pPr>
                <a:defRPr/>
              </a:pPr>
              <a:t>2014/3/15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898989"/>
                </a:solidFill>
                <a:latin typeface="Calibri" pitchFamily="34" charset="0"/>
                <a:ea typeface="新細明體" charset="-120"/>
                <a:cs typeface="+mn-cs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898989"/>
                </a:solidFill>
                <a:latin typeface="Calibri" pitchFamily="34" charset="0"/>
                <a:ea typeface="新細明體" charset="-120"/>
                <a:cs typeface="+mn-cs"/>
              </a:defRPr>
            </a:lvl1pPr>
          </a:lstStyle>
          <a:p>
            <a:pPr>
              <a:defRPr/>
            </a:pPr>
            <a:fld id="{7880FE0E-BB37-4B6A-A63A-00F1178925B3}" type="slidenum">
              <a:rPr lang="zh-TW" altLang="en-US"/>
              <a:pPr>
                <a:defRPr/>
              </a:pPr>
              <a:t>‹Nº›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PMingLiU" pitchFamily="18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PMingLiU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PMingLiU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PMingLiU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PMingLiU" pitchFamily="18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PMingLiU" pitchFamily="18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PMingLiU" pitchFamily="18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PMingLiU" pitchFamily="18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PMingLiU" pitchFamily="18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PMingLiU" pitchFamily="18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22B9D43-F41B-49E7-A5C8-6CE7C8C4C4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文字方塊 2"/>
          <p:cNvSpPr txBox="1">
            <a:spLocks noChangeArrowheads="1"/>
          </p:cNvSpPr>
          <p:nvPr/>
        </p:nvSpPr>
        <p:spPr bwMode="auto">
          <a:xfrm>
            <a:off x="0" y="1412875"/>
            <a:ext cx="9144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TW" sz="6000" i="1" dirty="0" smtClean="0">
                <a:latin typeface="Times New Roman" pitchFamily="18" charset="0"/>
                <a:cs typeface="Times New Roman" pitchFamily="18" charset="0"/>
              </a:rPr>
              <a:t>Camino del Cole</a:t>
            </a:r>
            <a:endParaRPr lang="zh-TW" altLang="en-US" sz="66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9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B3A7248-1DA6-420B-A762-914D395B6DB1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14340" name="Picture 4" descr="LS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3429000"/>
            <a:ext cx="500063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6" descr="CLIQU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91000" y="5334000"/>
            <a:ext cx="573088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  <p:sndAc>
      <p:stSnd loop="1">
        <p:snd r:embed="rId2" name="Love i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投影片編號版面配置區 3"/>
          <p:cNvSpPr txBox="1">
            <a:spLocks noGrp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30085209-6E6B-496D-B089-07141B9A9467}" type="slidenum">
              <a:rPr lang="zh-TW" altLang="en-US" sz="1200">
                <a:solidFill>
                  <a:srgbClr val="898989"/>
                </a:solidFill>
                <a:latin typeface="Calibri" pitchFamily="34" charset="0"/>
              </a:rPr>
              <a:pPr algn="r"/>
              <a:t>2</a:t>
            </a:fld>
            <a:endParaRPr lang="en-US" altLang="zh-TW" sz="1200">
              <a:solidFill>
                <a:srgbClr val="898989"/>
              </a:solidFill>
              <a:latin typeface="Calibri" pitchFamily="34" charset="0"/>
            </a:endParaRPr>
          </a:p>
        </p:txBody>
      </p:sp>
      <p:pic>
        <p:nvPicPr>
          <p:cNvPr id="15363" name="Picture 6" descr="Imagem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332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3B38891-7352-4FBE-AC58-DB3EE6D8B851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16387" name="Picture 4" descr="Imagem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243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D8974C2-71A5-4E71-BD13-7A9158623FAF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17411" name="Picture 4" descr="Imagem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EAC6AA3-6C48-4D4E-9AFB-A575112B70EC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18435" name="Picture 4" descr="Imagem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11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0A95AEB-90D6-49B7-8678-9A0B5FCF25A5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19459" name="Picture 4" descr="Imagem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22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30FB508-2E66-4232-B9DA-C7956F0DA352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20483" name="Picture 4" descr="Imagem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5350" y="0"/>
            <a:ext cx="7353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F4CF0E3-08F0-45D4-978E-398F34DAA7F5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21507" name="Picture 4" descr="Imagem4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11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E2335AF-0ADE-4B94-9987-6A5AA2F65314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22531" name="Picture 4" descr="Imagem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44450"/>
            <a:ext cx="6840538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F457F51-3913-4796-97DD-D60E5C6F5743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23555" name="Picture 4" descr="Imagem4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11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投影片編號版面配置區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88B0EE6-624C-4D90-955A-D7B8D7EE546F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24579" name="Picture 4" descr="Imagem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9144000" cy="562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91D69B0-2A70-4A92-8EA5-F00780DCE884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25603" name="Picture 4" descr="Imagem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5175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CD38C47-B902-4632-B60B-26A9F36F1DDF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26627" name="Picture 6" descr="Imagem4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587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B56CD04-FFCF-4838-85CC-BAB42E21F581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27651" name="Picture 4" descr="Imagem5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5935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8CCD398-0522-4F0B-90E6-AB56AF1492EF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28675" name="Picture 4" descr="Imagem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6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2432900-608D-45A8-9546-1D63F9748C79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29699" name="Picture 4" descr="Imagem5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9144000" cy="571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917C7A7-68BD-4750-9813-0C0FABB0C872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30723" name="Picture 4" descr="Imagem5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20713"/>
            <a:ext cx="9144000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E17729D-16D8-4842-B6A1-7FD62BBEC2CD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31747" name="Picture 4" descr="Imagem5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8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10122AF-3362-4474-868D-4EE9F96E6E16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32771" name="Picture 4" descr="Imagem5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37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5A47113-B138-463C-97FC-4281F87536CD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33795" name="Picture 4" descr="Imagem5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6988"/>
            <a:ext cx="9144000" cy="6950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F8CA060-F432-4943-8F8F-E18871A74CB0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34819" name="Picture 5" descr="Imagem5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52500"/>
            <a:ext cx="9144000" cy="501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投影片編號版面配置區 2"/>
          <p:cNvSpPr txBox="1">
            <a:spLocks noGrp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9C8FE3FC-7150-4165-BE6E-A21473A2E2B6}" type="slidenum">
              <a:rPr lang="zh-TW" altLang="en-US" sz="1200">
                <a:solidFill>
                  <a:srgbClr val="898989"/>
                </a:solidFill>
                <a:latin typeface="Calibri" pitchFamily="34" charset="0"/>
              </a:rPr>
              <a:pPr algn="r"/>
              <a:t>22</a:t>
            </a:fld>
            <a:endParaRPr lang="en-US" altLang="zh-TW" sz="1200">
              <a:solidFill>
                <a:srgbClr val="898989"/>
              </a:solidFill>
              <a:latin typeface="Calibri" pitchFamily="34" charset="0"/>
            </a:endParaRPr>
          </a:p>
        </p:txBody>
      </p:sp>
      <p:pic>
        <p:nvPicPr>
          <p:cNvPr id="35843" name="Picture 5" descr="Imagem5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71513"/>
            <a:ext cx="9144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5A122F0-32D7-49C5-95EF-9C95D2BAEC47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36867" name="Picture 4" descr="Imagem6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82600"/>
            <a:ext cx="9144000" cy="589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4BBA2CA-47BD-42F1-AB9F-3CBE9E2FF91B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37891" name="Picture 4" descr="Imagem6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11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5EA647-4F59-472C-9E7F-4B4ABA71EEB2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38915" name="Picture 4" descr="Imagem6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9144000" cy="571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03D819D-CC13-47FA-96C8-EB9D6D7EE438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40963" name="Picture 4" descr="Imagem6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44450"/>
            <a:ext cx="6840538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8361B21-848F-45AA-841B-90630BC928DB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41987" name="Picture 4" descr="Imagem6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17700" y="0"/>
            <a:ext cx="53101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F6D26CF-4199-4485-AFC9-4435E1F8F07E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43011" name="Picture 4" descr="Imagem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932659E-8CCE-46AE-9B36-80FF209C1BA7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45059" name="Picture 4" descr="Imagem6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577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2626241-9CFD-4BA2-8326-B2E142A8A446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47107" name="Picture 4" descr="Imagem7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44DC13D-2171-4BF0-AB65-47B30C1C7833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48131" name="Picture 4" descr="Imagem7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9144000" cy="571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115AFAA-DFC9-44B0-B746-F9F830BD6BF9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en-US" altLang="zh-TW" smtClean="0">
              <a:ea typeface="PMingLiU" pitchFamily="18" charset="-120"/>
            </a:endParaRPr>
          </a:p>
        </p:txBody>
      </p:sp>
      <p:pic>
        <p:nvPicPr>
          <p:cNvPr id="49155" name="Picture 4" descr="Imagem7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圖片 1" descr="loisongtoitruongi_086ea20110720151544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6350" y="0"/>
            <a:ext cx="9129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103B2EF-C3E7-4C05-BDC0-87BE06CFF64B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33</a:t>
            </a:fld>
            <a:endParaRPr lang="en-US" altLang="zh-TW" smtClean="0">
              <a:ea typeface="PMingLiU" pitchFamily="18" charset="-120"/>
            </a:endParaRP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圖片 1" descr="001dba046ed810de4cf717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3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8E4315A-DB64-4ACE-B935-E3A3415BBE89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en-US" altLang="zh-TW" smtClean="0">
              <a:ea typeface="PMingLiU" pitchFamily="18" charset="-120"/>
            </a:endParaRP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圖片 1" descr="laoshidaixueshen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66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7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8581EE4-3FA7-427E-AB8E-C220926B99FE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en-US" altLang="zh-TW" smtClean="0">
              <a:ea typeface="PMingLiU" pitchFamily="18" charset="-120"/>
            </a:endParaRP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圖片 1" descr="112587560_11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8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1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7B39417-2DBA-4BF4-9141-27FD22A1DAE0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en-US" altLang="zh-TW" smtClean="0">
              <a:ea typeface="PMingLiU" pitchFamily="18" charset="-120"/>
            </a:endParaRP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圖片 1" descr="05214702_98480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684213" y="0"/>
            <a:ext cx="77930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5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DBC3AA2-F61F-490C-A0F3-EAE5BC0743B7}" type="slidenum">
              <a:rPr lang="zh-TW" altLang="en-US" smtClean="0">
                <a:ea typeface="PMingLiU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en-US" altLang="zh-TW" smtClean="0">
              <a:ea typeface="PMingLiU" pitchFamily="18" charset="-120"/>
            </a:endParaRP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7" name="投影片編號版面配置區 2"/>
          <p:cNvSpPr txBox="1">
            <a:spLocks/>
          </p:cNvSpPr>
          <p:nvPr/>
        </p:nvSpPr>
        <p:spPr bwMode="auto">
          <a:xfrm>
            <a:off x="6875463" y="62896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E8610759-D4A9-4D6A-9725-4223A31ABA1B}" type="slidenum">
              <a:rPr lang="zh-TW" altLang="en-US" sz="1200">
                <a:solidFill>
                  <a:srgbClr val="898989"/>
                </a:solidFill>
                <a:latin typeface="Calibri" pitchFamily="34" charset="0"/>
              </a:rPr>
              <a:pPr algn="r"/>
              <a:t>38</a:t>
            </a:fld>
            <a:endParaRPr lang="en-US" altLang="zh-TW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 road to go to school  上學之路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le_chemin_de_l_ecole</Template>
  <TotalTime>2</TotalTime>
  <Words>101</Words>
  <Application>Microsoft Office PowerPoint</Application>
  <PresentationFormat>Presentación en pantalla (4:3)</PresentationFormat>
  <Paragraphs>67</Paragraphs>
  <Slides>39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6" baseType="lpstr">
      <vt:lpstr>Calibri</vt:lpstr>
      <vt:lpstr>Arial</vt:lpstr>
      <vt:lpstr>PMingLiU</vt:lpstr>
      <vt:lpstr>Times New Roman</vt:lpstr>
      <vt:lpstr>Tahoma</vt:lpstr>
      <vt:lpstr>The road to go to school  上學之路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2014-03-15T14:54:52Z</dcterms:created>
  <dcterms:modified xsi:type="dcterms:W3CDTF">2014-03-15T14:57:42Z</dcterms:modified>
</cp:coreProperties>
</file>