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1"/>
  </p:notesMasterIdLst>
  <p:sldIdLst>
    <p:sldId id="277" r:id="rId3"/>
    <p:sldId id="257" r:id="rId4"/>
    <p:sldId id="256" r:id="rId5"/>
    <p:sldId id="258" r:id="rId6"/>
    <p:sldId id="259" r:id="rId7"/>
    <p:sldId id="261" r:id="rId8"/>
    <p:sldId id="260" r:id="rId9"/>
    <p:sldId id="262" r:id="rId10"/>
    <p:sldId id="267" r:id="rId11"/>
    <p:sldId id="263" r:id="rId12"/>
    <p:sldId id="264" r:id="rId13"/>
    <p:sldId id="265" r:id="rId14"/>
    <p:sldId id="266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292" r:id="rId48"/>
    <p:sldId id="304" r:id="rId49"/>
    <p:sldId id="293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22" r:id="rId64"/>
    <p:sldId id="318" r:id="rId65"/>
    <p:sldId id="319" r:id="rId66"/>
    <p:sldId id="321" r:id="rId67"/>
    <p:sldId id="320" r:id="rId68"/>
    <p:sldId id="275" r:id="rId69"/>
    <p:sldId id="324" r:id="rId70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Rockwell Extra Bol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Rockwell Extra Bol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Rockwell Extra Bol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Rockwell Extra Bol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Rockwell Extra Bold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Rockwell Extra Bold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Rockwell Extra Bold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Rockwell Extra Bold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Rockwell Extra Bold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X2dqF1H+kZO9bk3LeeP+A==" hashData="HvJV3ohBtBGFXjbFU4yQ/8OLgz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pt-PT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pt-PT"/>
          </a:p>
        </p:txBody>
      </p:sp>
      <p:sp>
        <p:nvSpPr>
          <p:cNvPr id="7782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78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778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pt-PT"/>
          </a:p>
        </p:txBody>
      </p:sp>
      <p:sp>
        <p:nvSpPr>
          <p:cNvPr id="778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8531052B-0190-45F3-B170-B11FE6334274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C6372B-A1F3-460C-AA1D-859C8537147D}" type="slidenum">
              <a:rPr lang="pt-PT"/>
              <a:pPr/>
              <a:t>1</a:t>
            </a:fld>
            <a:endParaRPr lang="pt-PT"/>
          </a:p>
        </p:txBody>
      </p:sp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9AA377-E064-48ED-88BB-F6F6E2E72E5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slow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BFCC1D-A2BA-42AE-80A2-86A5D6631958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slow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240517-CB9C-4FDE-958D-B9C7ACD7AAC3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slow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C41F4-2FF9-4B83-A552-5497C16FFB90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slow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79CB1F-D7B3-40FA-8B63-6BC08C1CEF2B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slow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6FE76C-98E1-47AD-BE72-8E702576D88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slow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AB17FE-2E8E-4E83-A949-80C61A521D0F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slow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3750EE-C44C-4A73-A79D-3AA9A126F40B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slow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7F7FBD-4718-43C0-B520-4EA371D2C7ED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slow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C4A423-4C2D-46FA-9E54-E7F4CA0ED1E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slow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2CBBE-3839-4232-AC84-41D045354A5E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spd="slow">
    <p:push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332115-B133-4006-A76C-70F4245644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 do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42E4C42A-F9E6-49DF-82BD-95AC9D36D93C}" type="slidenum">
              <a:rPr lang="pt-PT"/>
              <a:pPr/>
              <a:t>‹Nº›</a:t>
            </a:fld>
            <a:endParaRPr lang="pt-PT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31A0758-0C83-4042-B947-2CDD11F34DB8}" type="slidenum">
              <a:rPr lang="es-ES_tradnl">
                <a:solidFill>
                  <a:srgbClr val="000000"/>
                </a:solidFill>
                <a:latin typeface="Arial" charset="0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4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0" y="1557338"/>
            <a:ext cx="889317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PT" sz="1600" b="1">
                <a:latin typeface="Arial" charset="0"/>
              </a:rPr>
              <a:t>A calçada portuguesa (ou Mosaico português, como também é chamado), </a:t>
            </a:r>
          </a:p>
          <a:p>
            <a:pPr algn="ctr"/>
            <a:r>
              <a:rPr lang="pt-PT" sz="1600" b="1">
                <a:latin typeface="Arial" charset="0"/>
              </a:rPr>
              <a:t>é um tipo de revestimento de piso, utilizado especialmente </a:t>
            </a:r>
          </a:p>
          <a:p>
            <a:pPr algn="ctr"/>
            <a:r>
              <a:rPr lang="pt-PT" sz="1600" b="1">
                <a:latin typeface="Arial" charset="0"/>
              </a:rPr>
              <a:t>na pavimentação de calçadas e espaços públicos.</a:t>
            </a:r>
            <a:br>
              <a:rPr lang="pt-PT" sz="1600" b="1">
                <a:latin typeface="Arial" charset="0"/>
              </a:rPr>
            </a:br>
            <a:endParaRPr lang="pt-PT" sz="1600" b="1">
              <a:latin typeface="Arial" charset="0"/>
            </a:endParaRPr>
          </a:p>
          <a:p>
            <a:pPr algn="ctr"/>
            <a:r>
              <a:rPr lang="pt-PT" sz="1600" b="1">
                <a:latin typeface="Arial" charset="0"/>
              </a:rPr>
              <a:t>É constituído por pedras de formato irregular, geralmente calcárias e basálticas, que podem ser usadas para formar padrões decorativos, pelo contraste entre as pedras de diferentes cores. </a:t>
            </a:r>
          </a:p>
          <a:p>
            <a:pPr algn="ctr"/>
            <a:endParaRPr lang="pt-PT" sz="1600" b="1">
              <a:latin typeface="Arial" charset="0"/>
            </a:endParaRPr>
          </a:p>
          <a:p>
            <a:pPr algn="ctr"/>
            <a:r>
              <a:rPr lang="pt-PT" sz="1600" b="1">
                <a:latin typeface="Arial" charset="0"/>
              </a:rPr>
              <a:t>As cores mais tradicionais são o branco e o preto, embora também se usem </a:t>
            </a:r>
          </a:p>
          <a:p>
            <a:pPr algn="ctr"/>
            <a:r>
              <a:rPr lang="pt-PT" sz="1600" b="1">
                <a:latin typeface="Arial" charset="0"/>
              </a:rPr>
              <a:t>o castanho e o vermelho. </a:t>
            </a:r>
          </a:p>
          <a:p>
            <a:pPr algn="ctr"/>
            <a:r>
              <a:rPr lang="pt-PT" sz="1600" b="1">
                <a:latin typeface="Arial" charset="0"/>
              </a:rPr>
              <a:t>Em certas regiões do Brasil é ainda vulgar o uso de pedras azuis e verdes.</a:t>
            </a:r>
          </a:p>
          <a:p>
            <a:pPr algn="ctr"/>
            <a:r>
              <a:rPr lang="pt-PT" sz="1600" b="1">
                <a:latin typeface="Arial" charset="0"/>
              </a:rPr>
              <a:t/>
            </a:r>
            <a:br>
              <a:rPr lang="pt-PT" sz="1600" b="1">
                <a:latin typeface="Arial" charset="0"/>
              </a:rPr>
            </a:br>
            <a:r>
              <a:rPr lang="pt-PT" sz="1600" b="1">
                <a:latin typeface="Arial" charset="0"/>
              </a:rPr>
              <a:t>Esta arte, executada por mestres calceteiros, surgiu em Portugal </a:t>
            </a:r>
          </a:p>
          <a:p>
            <a:pPr algn="ctr"/>
            <a:r>
              <a:rPr lang="pt-PT" sz="1600" b="1">
                <a:latin typeface="Arial" charset="0"/>
              </a:rPr>
              <a:t>no sec. XIX, e é muito utilizada no calcetamento de áreas pedonais.</a:t>
            </a:r>
          </a:p>
          <a:p>
            <a:pPr algn="ctr"/>
            <a:r>
              <a:rPr lang="pt-PT" sz="1600" b="1">
                <a:latin typeface="Arial" charset="0"/>
              </a:rPr>
              <a:t/>
            </a:r>
            <a:br>
              <a:rPr lang="pt-PT" sz="1600" b="1">
                <a:latin typeface="Arial" charset="0"/>
              </a:rPr>
            </a:br>
            <a:r>
              <a:rPr lang="pt-PT" sz="1600" b="1">
                <a:latin typeface="Arial" charset="0"/>
              </a:rPr>
              <a:t>Após a EXPO 98, a calçada portuguesa ganhou novos horizontes, </a:t>
            </a:r>
          </a:p>
          <a:p>
            <a:pPr algn="ctr"/>
            <a:r>
              <a:rPr lang="pt-PT" sz="1600" b="1">
                <a:latin typeface="Arial" charset="0"/>
              </a:rPr>
              <a:t>e tem hoje encomendas de trabalhos em vários países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331913" y="188913"/>
            <a:ext cx="5805487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PT" dirty="0"/>
              <a:t>CALÇADA PORTUGUESA</a:t>
            </a:r>
          </a:p>
          <a:p>
            <a:pPr algn="ctr"/>
            <a:r>
              <a:rPr lang="pt-PT" dirty="0"/>
              <a:t>Parte  II</a:t>
            </a:r>
          </a:p>
          <a:p>
            <a:pPr algn="ctr"/>
            <a:r>
              <a:rPr lang="pt-PT" sz="1800" dirty="0"/>
              <a:t>Fotos em vários municípios  portugueses</a:t>
            </a:r>
          </a:p>
          <a:p>
            <a:pPr algn="ctr"/>
            <a:r>
              <a:rPr lang="pt-PT" sz="1800" dirty="0"/>
              <a:t>e também no estrangeiro</a:t>
            </a:r>
          </a:p>
        </p:txBody>
      </p:sp>
    </p:spTree>
  </p:cSld>
  <p:clrMapOvr>
    <a:masterClrMapping/>
  </p:clrMapOvr>
  <p:transition spd="slow">
    <p:push dir="d"/>
    <p:sndAc>
      <p:stSnd loop="1">
        <p:snd r:embed="rId3" name="177 VerdesAnos-CarlosPared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01_Calceteiros02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7775"/>
          </a:xfrm>
          <a:prstGeom prst="rect">
            <a:avLst/>
          </a:prstGeom>
          <a:noFill/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763713" y="6400800"/>
            <a:ext cx="508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2400" b="1">
                <a:latin typeface="Arial" charset="0"/>
              </a:rPr>
              <a:t>Calceteiros – tudo começa assim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alç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88913"/>
            <a:ext cx="8640763" cy="64817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mix2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620713"/>
            <a:ext cx="7596188" cy="56149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alçada portu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225" y="620713"/>
            <a:ext cx="4189413" cy="5329237"/>
          </a:xfrm>
          <a:prstGeom prst="rect">
            <a:avLst/>
          </a:prstGeom>
          <a:noFill/>
        </p:spPr>
      </p:pic>
      <p:pic>
        <p:nvPicPr>
          <p:cNvPr id="5126" name="Picture 6" descr="calç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620713"/>
            <a:ext cx="3997325" cy="53292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Aveiro-PracaRepublica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620713"/>
            <a:ext cx="6804025" cy="5453062"/>
          </a:xfrm>
          <a:prstGeom prst="rect">
            <a:avLst/>
          </a:prstGeom>
          <a:noFill/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2751138" y="6184900"/>
            <a:ext cx="3257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1800" b="1">
                <a:latin typeface="Arial" charset="0"/>
              </a:rPr>
              <a:t>Aveiro – Praça da República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 descr="b2_braga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04813"/>
            <a:ext cx="3902075" cy="5805487"/>
          </a:xfrm>
          <a:prstGeom prst="rect">
            <a:avLst/>
          </a:prstGeom>
          <a:noFill/>
        </p:spPr>
      </p:pic>
      <p:pic>
        <p:nvPicPr>
          <p:cNvPr id="6152" name="Picture 8" descr="b2_Braga2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476250"/>
            <a:ext cx="3716337" cy="5805488"/>
          </a:xfrm>
          <a:prstGeom prst="rect">
            <a:avLst/>
          </a:prstGeom>
          <a:noFill/>
        </p:spPr>
      </p:pic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3995738" y="6237288"/>
            <a:ext cx="1133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2400" b="1">
                <a:latin typeface="Arial" charset="0"/>
              </a:rPr>
              <a:t>Braga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1_CaldasDaRainha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260350"/>
            <a:ext cx="7164388" cy="6110288"/>
          </a:xfrm>
          <a:prstGeom prst="rect">
            <a:avLst/>
          </a:prstGeom>
          <a:noFill/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492500" y="6283325"/>
            <a:ext cx="2365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Caldas da Rainha</a:t>
            </a:r>
            <a:r>
              <a:rPr lang="pt-PT" sz="1800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FozDArelho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333375"/>
            <a:ext cx="4041775" cy="6121400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50838" y="5300663"/>
            <a:ext cx="22415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PT" b="1">
                <a:latin typeface="Arial" charset="0"/>
              </a:rPr>
              <a:t>Foz do Arelho</a:t>
            </a:r>
          </a:p>
          <a:p>
            <a:pPr algn="ctr"/>
            <a:r>
              <a:rPr lang="pt-PT" sz="1800" b="1">
                <a:latin typeface="Arial" charset="0"/>
              </a:rPr>
              <a:t>(Caldas da Rainha)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2_Cascais3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92150"/>
            <a:ext cx="5689600" cy="4267200"/>
          </a:xfrm>
          <a:prstGeom prst="rect">
            <a:avLst/>
          </a:prstGeom>
          <a:noFill/>
        </p:spPr>
      </p:pic>
      <p:pic>
        <p:nvPicPr>
          <p:cNvPr id="9221" name="Picture 5" descr="c2_cascais1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325" y="1628775"/>
            <a:ext cx="2778125" cy="4537075"/>
          </a:xfrm>
          <a:prstGeom prst="rect">
            <a:avLst/>
          </a:prstGeom>
          <a:noFill/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4787900" y="5157788"/>
            <a:ext cx="11445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Cascais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c3_CasteloBranco3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2565400"/>
            <a:ext cx="3898900" cy="3441700"/>
          </a:xfrm>
          <a:prstGeom prst="rect">
            <a:avLst/>
          </a:prstGeom>
          <a:noFill/>
        </p:spPr>
      </p:pic>
      <p:pic>
        <p:nvPicPr>
          <p:cNvPr id="10247" name="Picture 7" descr="c3_CasteloBroanco01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692150"/>
            <a:ext cx="4824412" cy="3563938"/>
          </a:xfrm>
          <a:prstGeom prst="rect">
            <a:avLst/>
          </a:prstGeom>
          <a:noFill/>
        </p:spPr>
      </p:pic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3059113" y="4340225"/>
            <a:ext cx="2047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Castelo Branco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oimbra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549275"/>
            <a:ext cx="7416800" cy="5545138"/>
          </a:xfrm>
          <a:prstGeom prst="rect">
            <a:avLst/>
          </a:prstGeom>
          <a:noFill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851275" y="6165850"/>
            <a:ext cx="1284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Coimbra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4_Coimbra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260350"/>
            <a:ext cx="4291012" cy="6308725"/>
          </a:xfrm>
          <a:prstGeom prst="rect">
            <a:avLst/>
          </a:prstGeom>
          <a:noFill/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116013" y="5949950"/>
            <a:ext cx="12144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Coimbra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e2_Ericeira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765175"/>
            <a:ext cx="7667625" cy="5097463"/>
          </a:xfrm>
          <a:prstGeom prst="rect">
            <a:avLst/>
          </a:prstGeom>
          <a:noFill/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835150" y="5851525"/>
            <a:ext cx="1184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Ericeira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e3_Estoril3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725" y="1341438"/>
            <a:ext cx="3509963" cy="4679950"/>
          </a:xfrm>
          <a:prstGeom prst="rect">
            <a:avLst/>
          </a:prstGeom>
          <a:noFill/>
        </p:spPr>
      </p:pic>
      <p:pic>
        <p:nvPicPr>
          <p:cNvPr id="15365" name="Picture 5" descr="e3_Estoril2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33375"/>
            <a:ext cx="4537075" cy="3403600"/>
          </a:xfrm>
          <a:prstGeom prst="rect">
            <a:avLst/>
          </a:prstGeom>
          <a:noFill/>
        </p:spPr>
      </p:pic>
      <p:pic>
        <p:nvPicPr>
          <p:cNvPr id="15366" name="Picture 6" descr="e3_Estoril1_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3933825"/>
            <a:ext cx="2808287" cy="2527300"/>
          </a:xfrm>
          <a:prstGeom prst="rect">
            <a:avLst/>
          </a:prstGeom>
          <a:noFill/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3903663" y="4071938"/>
            <a:ext cx="10429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Estoril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e4_Estremoz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620713"/>
            <a:ext cx="8243887" cy="54641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f2_Faro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549275"/>
            <a:ext cx="3779838" cy="5761038"/>
          </a:xfrm>
          <a:prstGeom prst="rect">
            <a:avLst/>
          </a:prstGeom>
          <a:noFill/>
        </p:spPr>
      </p:pic>
      <p:pic>
        <p:nvPicPr>
          <p:cNvPr id="25605" name="Picture 5" descr="f2_faro7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549275"/>
            <a:ext cx="3781425" cy="5734050"/>
          </a:xfrm>
          <a:prstGeom prst="rect">
            <a:avLst/>
          </a:prstGeom>
          <a:noFill/>
        </p:spPr>
      </p:pic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4140200" y="6308725"/>
            <a:ext cx="804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Faro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f2_Faro2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549275"/>
            <a:ext cx="3833813" cy="5589588"/>
          </a:xfrm>
          <a:prstGeom prst="rect">
            <a:avLst/>
          </a:prstGeom>
          <a:noFill/>
        </p:spPr>
      </p:pic>
      <p:pic>
        <p:nvPicPr>
          <p:cNvPr id="24581" name="Picture 5" descr="f2_Faro3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49275"/>
            <a:ext cx="4318000" cy="5549900"/>
          </a:xfrm>
          <a:prstGeom prst="rect">
            <a:avLst/>
          </a:prstGeom>
          <a:noFill/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4211638" y="6165850"/>
            <a:ext cx="735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Faro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f3_Fundao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333375"/>
            <a:ext cx="4892675" cy="6048375"/>
          </a:xfrm>
          <a:prstGeom prst="rect">
            <a:avLst/>
          </a:prstGeom>
          <a:noFill/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827088" y="5805488"/>
            <a:ext cx="1173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Fundão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Lagos7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476250"/>
            <a:ext cx="6985000" cy="5446713"/>
          </a:xfrm>
          <a:prstGeom prst="rect">
            <a:avLst/>
          </a:prstGeom>
          <a:noFill/>
        </p:spPr>
      </p:pic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3995738" y="6092825"/>
            <a:ext cx="1003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Lagos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l2_Lagos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692150"/>
            <a:ext cx="4105275" cy="5473700"/>
          </a:xfrm>
          <a:prstGeom prst="rect">
            <a:avLst/>
          </a:prstGeom>
          <a:noFill/>
        </p:spPr>
      </p:pic>
      <p:pic>
        <p:nvPicPr>
          <p:cNvPr id="20485" name="Picture 5" descr="Lag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692150"/>
            <a:ext cx="3311525" cy="2665413"/>
          </a:xfrm>
          <a:prstGeom prst="rect">
            <a:avLst/>
          </a:prstGeom>
          <a:noFill/>
        </p:spPr>
      </p:pic>
      <p:pic>
        <p:nvPicPr>
          <p:cNvPr id="20486" name="Picture 6" descr="Lag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163" y="3789363"/>
            <a:ext cx="3311525" cy="2359025"/>
          </a:xfrm>
          <a:prstGeom prst="rect">
            <a:avLst/>
          </a:prstGeom>
          <a:noFill/>
        </p:spPr>
      </p:pic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4551363" y="6230938"/>
            <a:ext cx="1003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Lagos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Lagos3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765175"/>
            <a:ext cx="3948112" cy="5157788"/>
          </a:xfrm>
          <a:prstGeom prst="rect">
            <a:avLst/>
          </a:prstGeom>
          <a:noFill/>
        </p:spPr>
      </p:pic>
      <p:pic>
        <p:nvPicPr>
          <p:cNvPr id="18437" name="Picture 5" descr="Lagos5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263" y="692150"/>
            <a:ext cx="3524250" cy="5229225"/>
          </a:xfrm>
          <a:prstGeom prst="rect">
            <a:avLst/>
          </a:prstGeom>
          <a:noFill/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4356100" y="5949950"/>
            <a:ext cx="933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Lagos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l3_Leiria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549275"/>
            <a:ext cx="7596187" cy="5697538"/>
          </a:xfrm>
          <a:prstGeom prst="rect">
            <a:avLst/>
          </a:prstGeom>
          <a:noFill/>
        </p:spPr>
      </p:pic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4284663" y="6237288"/>
            <a:ext cx="860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Leiria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l3_Leiria2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476250"/>
            <a:ext cx="7667625" cy="5751513"/>
          </a:xfrm>
          <a:prstGeom prst="rect">
            <a:avLst/>
          </a:prstGeom>
          <a:noFill/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4427538" y="6237288"/>
            <a:ext cx="930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Leiria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n1_nazare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33375"/>
            <a:ext cx="2862263" cy="3816350"/>
          </a:xfrm>
          <a:prstGeom prst="rect">
            <a:avLst/>
          </a:prstGeom>
          <a:noFill/>
        </p:spPr>
      </p:pic>
      <p:pic>
        <p:nvPicPr>
          <p:cNvPr id="27653" name="Picture 5" descr="p1_PacoDarcos2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981075"/>
            <a:ext cx="2841625" cy="3789363"/>
          </a:xfrm>
          <a:prstGeom prst="rect">
            <a:avLst/>
          </a:prstGeom>
          <a:noFill/>
        </p:spPr>
      </p:pic>
      <p:pic>
        <p:nvPicPr>
          <p:cNvPr id="27655" name="Picture 7" descr="p2_portalegre_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788" y="1989138"/>
            <a:ext cx="2670175" cy="4365625"/>
          </a:xfrm>
          <a:prstGeom prst="rect">
            <a:avLst/>
          </a:prstGeom>
          <a:noFill/>
        </p:spPr>
      </p:pic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3708400" y="4797425"/>
            <a:ext cx="1949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Paço de Arcos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7019925" y="6308725"/>
            <a:ext cx="1439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Portalegre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900113" y="4149725"/>
            <a:ext cx="10175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Nazaré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o1_olhao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4211637" cy="3159125"/>
          </a:xfrm>
          <a:prstGeom prst="rect">
            <a:avLst/>
          </a:prstGeom>
          <a:noFill/>
        </p:spPr>
      </p:pic>
      <p:pic>
        <p:nvPicPr>
          <p:cNvPr id="28677" name="Picture 5" descr="p3_PortimaoMiradouro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284538"/>
            <a:ext cx="4356100" cy="3267075"/>
          </a:xfrm>
          <a:prstGeom prst="rect">
            <a:avLst/>
          </a:prstGeom>
          <a:noFill/>
        </p:spPr>
      </p:pic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250825" y="3357563"/>
            <a:ext cx="903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Olhão</a:t>
            </a: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7596188" y="2852738"/>
            <a:ext cx="1284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Portimão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p4_Porto3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549275"/>
            <a:ext cx="4064000" cy="5575300"/>
          </a:xfrm>
          <a:prstGeom prst="rect">
            <a:avLst/>
          </a:prstGeom>
          <a:noFill/>
        </p:spPr>
      </p:pic>
      <p:pic>
        <p:nvPicPr>
          <p:cNvPr id="35845" name="Picture 5" descr="p4_Porto5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49275"/>
            <a:ext cx="4267200" cy="5041900"/>
          </a:xfrm>
          <a:prstGeom prst="rect">
            <a:avLst/>
          </a:prstGeom>
          <a:noFill/>
        </p:spPr>
      </p:pic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4551363" y="5656263"/>
            <a:ext cx="847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Porto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p4_Porto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981075"/>
            <a:ext cx="8424863" cy="4024313"/>
          </a:xfrm>
          <a:prstGeom prst="rect">
            <a:avLst/>
          </a:prstGeom>
          <a:noFill/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2751138" y="5080000"/>
            <a:ext cx="33893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Porto – </a:t>
            </a:r>
            <a:r>
              <a:rPr lang="pt-PT" sz="1800" b="1">
                <a:latin typeface="Arial" charset="0"/>
              </a:rPr>
              <a:t>Praça Carlos Alberto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p4_PortroAliados2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5575300" cy="2971800"/>
          </a:xfrm>
          <a:prstGeom prst="rect">
            <a:avLst/>
          </a:prstGeom>
          <a:noFill/>
        </p:spPr>
      </p:pic>
      <p:pic>
        <p:nvPicPr>
          <p:cNvPr id="33797" name="Picture 5" descr="p4_PortroAliados3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3284538"/>
            <a:ext cx="5689600" cy="3365500"/>
          </a:xfrm>
          <a:prstGeom prst="rect">
            <a:avLst/>
          </a:prstGeom>
          <a:noFill/>
        </p:spPr>
      </p:pic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179388" y="3284538"/>
            <a:ext cx="28432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Porto – </a:t>
            </a:r>
            <a:r>
              <a:rPr lang="pt-PT" sz="1800" b="1">
                <a:latin typeface="Arial" charset="0"/>
              </a:rPr>
              <a:t>Av. dos Aliados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4" name="Picture 6" descr="p4_PortroAliados0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765175"/>
            <a:ext cx="7993063" cy="5245100"/>
          </a:xfrm>
          <a:prstGeom prst="rect">
            <a:avLst/>
          </a:prstGeom>
          <a:noFill/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3111500" y="6015038"/>
            <a:ext cx="28432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Porto – </a:t>
            </a:r>
            <a:r>
              <a:rPr lang="pt-PT" sz="1800" b="1">
                <a:latin typeface="Arial" charset="0"/>
              </a:rPr>
              <a:t>Av. dos Aliados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s2_Santarem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908050"/>
            <a:ext cx="8172450" cy="4999038"/>
          </a:xfrm>
          <a:prstGeom prst="rect">
            <a:avLst/>
          </a:prstGeom>
          <a:noFill/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4067175" y="5949950"/>
            <a:ext cx="13414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Santarém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s2_Santarem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2533650" cy="3744912"/>
          </a:xfrm>
          <a:prstGeom prst="rect">
            <a:avLst/>
          </a:prstGeom>
          <a:noFill/>
        </p:spPr>
      </p:pic>
      <p:pic>
        <p:nvPicPr>
          <p:cNvPr id="30726" name="Picture 6" descr="s2_Santarem3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1412875"/>
            <a:ext cx="2822575" cy="3744913"/>
          </a:xfrm>
          <a:prstGeom prst="rect">
            <a:avLst/>
          </a:prstGeom>
          <a:noFill/>
        </p:spPr>
      </p:pic>
      <p:pic>
        <p:nvPicPr>
          <p:cNvPr id="30727" name="Picture 7" descr="s2_Santarem4_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2708275"/>
            <a:ext cx="2976563" cy="3889375"/>
          </a:xfrm>
          <a:prstGeom prst="rect">
            <a:avLst/>
          </a:prstGeom>
          <a:noFill/>
        </p:spPr>
      </p:pic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2032000" y="5440363"/>
            <a:ext cx="1411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Santarém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s3_Setubal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333375"/>
            <a:ext cx="7885112" cy="5878513"/>
          </a:xfrm>
          <a:prstGeom prst="rect">
            <a:avLst/>
          </a:prstGeom>
          <a:noFill/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2392363" y="6230938"/>
            <a:ext cx="32369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Setúbal – </a:t>
            </a:r>
            <a:r>
              <a:rPr lang="pt-PT" sz="1800" b="1">
                <a:latin typeface="Arial" charset="0"/>
              </a:rPr>
              <a:t>Praça do Bocage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s3_Setubal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188913"/>
            <a:ext cx="4302125" cy="6381750"/>
          </a:xfrm>
          <a:prstGeom prst="rect">
            <a:avLst/>
          </a:prstGeom>
          <a:noFill/>
        </p:spPr>
      </p:pic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735013" y="5727700"/>
            <a:ext cx="1171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Setúbal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s3_Setubal0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88913"/>
            <a:ext cx="4427538" cy="4064000"/>
          </a:xfrm>
          <a:prstGeom prst="rect">
            <a:avLst/>
          </a:prstGeom>
          <a:noFill/>
        </p:spPr>
      </p:pic>
      <p:pic>
        <p:nvPicPr>
          <p:cNvPr id="37893" name="Picture 5" descr="s3_Setubal2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1989138"/>
            <a:ext cx="4017962" cy="4627562"/>
          </a:xfrm>
          <a:prstGeom prst="rect">
            <a:avLst/>
          </a:prstGeom>
          <a:noFill/>
        </p:spPr>
      </p:pic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3563938" y="4365625"/>
            <a:ext cx="1171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Setúbal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t1_Tomar3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333375"/>
            <a:ext cx="8027988" cy="6021388"/>
          </a:xfrm>
          <a:prstGeom prst="rect">
            <a:avLst/>
          </a:prstGeom>
          <a:noFill/>
        </p:spPr>
      </p:pic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3975100" y="6375400"/>
            <a:ext cx="1030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Tomar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t1_tomar2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836613"/>
            <a:ext cx="8101013" cy="5137150"/>
          </a:xfrm>
          <a:prstGeom prst="rect">
            <a:avLst/>
          </a:prstGeom>
          <a:noFill/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3832225" y="6159500"/>
            <a:ext cx="1030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Tomar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t1_Tomar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20713"/>
            <a:ext cx="8101013" cy="5367337"/>
          </a:xfrm>
          <a:prstGeom prst="rect">
            <a:avLst/>
          </a:prstGeom>
          <a:noFill/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3832225" y="6015038"/>
            <a:ext cx="1030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Tomar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v2_VianaCastelo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88913"/>
            <a:ext cx="3975100" cy="6453187"/>
          </a:xfrm>
          <a:prstGeom prst="rect">
            <a:avLst/>
          </a:prstGeom>
          <a:noFill/>
        </p:spPr>
      </p:pic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815975" y="5589588"/>
            <a:ext cx="1482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pt-PT" b="1">
                <a:latin typeface="Arial" charset="0"/>
              </a:rPr>
              <a:t>Viana</a:t>
            </a:r>
          </a:p>
          <a:p>
            <a:pPr algn="r"/>
            <a:r>
              <a:rPr lang="pt-PT" b="1">
                <a:latin typeface="Arial" charset="0"/>
              </a:rPr>
              <a:t>do Castelo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VilaDoConde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476250"/>
            <a:ext cx="8316912" cy="5532438"/>
          </a:xfrm>
          <a:prstGeom prst="rect">
            <a:avLst/>
          </a:prstGeom>
          <a:noFill/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3419475" y="6092825"/>
            <a:ext cx="1947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Vila do Conde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v4_VilaDoConde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8316912" cy="5492750"/>
          </a:xfrm>
          <a:prstGeom prst="rect">
            <a:avLst/>
          </a:prstGeom>
          <a:noFill/>
        </p:spPr>
      </p:pic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3255963" y="6088063"/>
            <a:ext cx="19478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Vila do Conde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v4_VilaDoConde2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92150"/>
            <a:ext cx="8137525" cy="5432425"/>
          </a:xfrm>
          <a:prstGeom prst="rect">
            <a:avLst/>
          </a:prstGeom>
          <a:noFill/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2967038" y="6230938"/>
            <a:ext cx="19478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Vila do Conde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v7_VRSAntonio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188913"/>
            <a:ext cx="4940300" cy="6381750"/>
          </a:xfrm>
          <a:prstGeom prst="rect">
            <a:avLst/>
          </a:prstGeom>
          <a:noFill/>
        </p:spPr>
      </p:pic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395288" y="4652963"/>
            <a:ext cx="17033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Vila</a:t>
            </a:r>
          </a:p>
          <a:p>
            <a:r>
              <a:rPr lang="pt-PT" b="1">
                <a:latin typeface="Arial" charset="0"/>
              </a:rPr>
              <a:t>  Real</a:t>
            </a:r>
          </a:p>
          <a:p>
            <a:r>
              <a:rPr lang="pt-PT" b="1">
                <a:latin typeface="Arial" charset="0"/>
              </a:rPr>
              <a:t>    de </a:t>
            </a:r>
          </a:p>
          <a:p>
            <a:r>
              <a:rPr lang="pt-PT" b="1">
                <a:latin typeface="Arial" charset="0"/>
              </a:rPr>
              <a:t>     Santo</a:t>
            </a:r>
          </a:p>
          <a:p>
            <a:r>
              <a:rPr lang="pt-PT" b="1">
                <a:latin typeface="Arial" charset="0"/>
              </a:rPr>
              <a:t>       António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v7_VRSAntonio2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33375"/>
            <a:ext cx="8243887" cy="5943600"/>
          </a:xfrm>
          <a:prstGeom prst="rect">
            <a:avLst/>
          </a:prstGeom>
          <a:noFill/>
        </p:spPr>
      </p:pic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2987675" y="6308725"/>
            <a:ext cx="3484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Vila Real de Santo António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v7_VRSAntonio3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333375"/>
            <a:ext cx="8101013" cy="6075363"/>
          </a:xfrm>
          <a:prstGeom prst="rect">
            <a:avLst/>
          </a:prstGeom>
          <a:noFill/>
        </p:spPr>
      </p:pic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2103438" y="6375400"/>
            <a:ext cx="53451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Monte Gordo – Vila Real de Santo António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wMadeiraFunchal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549275"/>
            <a:ext cx="5256212" cy="4919663"/>
          </a:xfrm>
          <a:prstGeom prst="rect">
            <a:avLst/>
          </a:prstGeom>
          <a:noFill/>
        </p:spPr>
      </p:pic>
      <p:pic>
        <p:nvPicPr>
          <p:cNvPr id="38917" name="Picture 5" descr="wFunchalMadeira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1484313"/>
            <a:ext cx="3294063" cy="4824412"/>
          </a:xfrm>
          <a:prstGeom prst="rect">
            <a:avLst/>
          </a:prstGeom>
          <a:noFill/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1455738" y="5583238"/>
            <a:ext cx="33416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Funchal – Ilha da Madeira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5" name="Picture 5" descr="wMadeiraRibeiraBrava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476250"/>
            <a:ext cx="4173538" cy="5589588"/>
          </a:xfrm>
          <a:prstGeom prst="rect">
            <a:avLst/>
          </a:prstGeom>
          <a:noFill/>
        </p:spPr>
      </p:pic>
      <p:pic>
        <p:nvPicPr>
          <p:cNvPr id="56326" name="Picture 6" descr="wStaCruzMadeira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476250"/>
            <a:ext cx="3873500" cy="5588000"/>
          </a:xfrm>
          <a:prstGeom prst="rect">
            <a:avLst/>
          </a:prstGeom>
          <a:noFill/>
        </p:spPr>
      </p:pic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611188" y="6165850"/>
            <a:ext cx="3752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Ribeira Brava – </a:t>
            </a:r>
            <a:r>
              <a:rPr lang="pt-PT" sz="1800" b="1">
                <a:latin typeface="Arial" charset="0"/>
              </a:rPr>
              <a:t>Ilha da Madeira</a:t>
            </a:r>
          </a:p>
        </p:txBody>
      </p:sp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5148263" y="6165850"/>
            <a:ext cx="3513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Santa  Cruz – </a:t>
            </a:r>
            <a:r>
              <a:rPr lang="pt-PT" sz="1800" b="1">
                <a:latin typeface="Arial" charset="0"/>
              </a:rPr>
              <a:t>Ilha da Madeira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2" name="Picture 6" descr="wPortoSanto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60350"/>
            <a:ext cx="8172450" cy="5910263"/>
          </a:xfrm>
          <a:prstGeom prst="rect">
            <a:avLst/>
          </a:prstGeom>
          <a:noFill/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2319338" y="6159500"/>
            <a:ext cx="36941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Ilha de Porto Santo (Madeira)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xHortaAcores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806450"/>
            <a:ext cx="8128000" cy="5245100"/>
          </a:xfrm>
          <a:prstGeom prst="rect">
            <a:avLst/>
          </a:prstGeom>
          <a:noFill/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3708400" y="6165850"/>
            <a:ext cx="2060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Horta – Açores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xNordesteAcores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188913"/>
            <a:ext cx="4454525" cy="6480175"/>
          </a:xfrm>
          <a:prstGeom prst="rect">
            <a:avLst/>
          </a:prstGeom>
          <a:noFill/>
        </p:spPr>
      </p:pic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755650" y="5516563"/>
            <a:ext cx="12858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PT" b="1">
                <a:latin typeface="Arial" charset="0"/>
              </a:rPr>
              <a:t>Nordeste</a:t>
            </a:r>
          </a:p>
          <a:p>
            <a:pPr algn="ctr"/>
            <a:r>
              <a:rPr lang="pt-PT" b="1">
                <a:latin typeface="Arial" charset="0"/>
              </a:rPr>
              <a:t>(Açores)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xPontaDelgadaAcores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20713"/>
            <a:ext cx="7956550" cy="5292725"/>
          </a:xfrm>
          <a:prstGeom prst="rect">
            <a:avLst/>
          </a:prstGeom>
          <a:noFill/>
        </p:spPr>
      </p:pic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2535238" y="6088063"/>
            <a:ext cx="3162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Ponta Delgada – Açores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xPontaDelgadaAcores2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88913"/>
            <a:ext cx="4356100" cy="2897187"/>
          </a:xfrm>
          <a:prstGeom prst="rect">
            <a:avLst/>
          </a:prstGeom>
          <a:noFill/>
        </p:spPr>
      </p:pic>
      <p:pic>
        <p:nvPicPr>
          <p:cNvPr id="60421" name="Picture 5" descr="xPontaDelgadaAcores5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188913"/>
            <a:ext cx="3924300" cy="2944812"/>
          </a:xfrm>
          <a:prstGeom prst="rect">
            <a:avLst/>
          </a:prstGeom>
          <a:noFill/>
        </p:spPr>
      </p:pic>
      <p:pic>
        <p:nvPicPr>
          <p:cNvPr id="60422" name="Picture 6" descr="xPontaDelgadaAcores_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3213100"/>
            <a:ext cx="3348038" cy="3357563"/>
          </a:xfrm>
          <a:prstGeom prst="rect">
            <a:avLst/>
          </a:prstGeom>
          <a:noFill/>
        </p:spPr>
      </p:pic>
      <p:pic>
        <p:nvPicPr>
          <p:cNvPr id="60423" name="Picture 7" descr="xPontaDelgadaAcores8_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3800" y="3573463"/>
            <a:ext cx="3995738" cy="2997200"/>
          </a:xfrm>
          <a:prstGeom prst="rect">
            <a:avLst/>
          </a:prstGeom>
          <a:noFill/>
        </p:spPr>
      </p:pic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3635375" y="3141663"/>
            <a:ext cx="19351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>
                <a:latin typeface="Arial" charset="0"/>
              </a:rPr>
              <a:t>Ponta Delgada </a:t>
            </a:r>
          </a:p>
          <a:p>
            <a:r>
              <a:rPr lang="pt-PT">
                <a:latin typeface="Arial" charset="0"/>
              </a:rPr>
              <a:t> - Açores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zzLobitoAngola4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4572000" cy="2836862"/>
          </a:xfrm>
          <a:prstGeom prst="rect">
            <a:avLst/>
          </a:prstGeom>
          <a:noFill/>
        </p:spPr>
      </p:pic>
      <p:pic>
        <p:nvPicPr>
          <p:cNvPr id="61445" name="Picture 5" descr="zzLobitoAngola1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188913"/>
            <a:ext cx="4067175" cy="2795587"/>
          </a:xfrm>
          <a:prstGeom prst="rect">
            <a:avLst/>
          </a:prstGeom>
          <a:noFill/>
        </p:spPr>
      </p:pic>
      <p:pic>
        <p:nvPicPr>
          <p:cNvPr id="61446" name="Picture 6" descr="Luban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3429000"/>
            <a:ext cx="4356100" cy="2916238"/>
          </a:xfrm>
          <a:prstGeom prst="rect">
            <a:avLst/>
          </a:prstGeom>
          <a:noFill/>
        </p:spPr>
      </p:pic>
      <p:pic>
        <p:nvPicPr>
          <p:cNvPr id="61447" name="Picture 7" descr="Lubang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363" y="3429000"/>
            <a:ext cx="3995737" cy="2909888"/>
          </a:xfrm>
          <a:prstGeom prst="rect">
            <a:avLst/>
          </a:prstGeom>
          <a:noFill/>
        </p:spPr>
      </p:pic>
      <p:sp>
        <p:nvSpPr>
          <p:cNvPr id="61448" name="Text Box 8"/>
          <p:cNvSpPr txBox="1">
            <a:spLocks noChangeArrowheads="1"/>
          </p:cNvSpPr>
          <p:nvPr/>
        </p:nvSpPr>
        <p:spPr bwMode="auto">
          <a:xfrm>
            <a:off x="1258888" y="2924175"/>
            <a:ext cx="1981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1800" b="1">
                <a:latin typeface="Arial" charset="0"/>
              </a:rPr>
              <a:t>Lobito – Angola</a:t>
            </a:r>
            <a:r>
              <a:rPr lang="pt-PT">
                <a:latin typeface="Arial" charset="0"/>
              </a:rPr>
              <a:t> </a:t>
            </a:r>
          </a:p>
        </p:txBody>
      </p:sp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5795963" y="2924175"/>
            <a:ext cx="1860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1800" b="1">
                <a:latin typeface="Arial" charset="0"/>
              </a:rPr>
              <a:t>Lobito - Angola</a:t>
            </a:r>
          </a:p>
        </p:txBody>
      </p:sp>
      <p:sp>
        <p:nvSpPr>
          <p:cNvPr id="61450" name="Text Box 10"/>
          <p:cNvSpPr txBox="1">
            <a:spLocks noChangeArrowheads="1"/>
          </p:cNvSpPr>
          <p:nvPr/>
        </p:nvSpPr>
        <p:spPr bwMode="auto">
          <a:xfrm>
            <a:off x="2339975" y="6308725"/>
            <a:ext cx="4851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1800" b="1">
                <a:latin typeface="Arial" charset="0"/>
              </a:rPr>
              <a:t>Lubango (antiga Sá da Bandeira) – Angola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zMacau9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549275"/>
            <a:ext cx="8101013" cy="5443538"/>
          </a:xfrm>
          <a:prstGeom prst="rect">
            <a:avLst/>
          </a:prstGeom>
          <a:noFill/>
        </p:spPr>
      </p:pic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3779838" y="6165850"/>
            <a:ext cx="1044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Macau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zMacau2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476250"/>
            <a:ext cx="3683000" cy="5689600"/>
          </a:xfrm>
          <a:prstGeom prst="rect">
            <a:avLst/>
          </a:prstGeom>
          <a:noFill/>
        </p:spPr>
      </p:pic>
      <p:pic>
        <p:nvPicPr>
          <p:cNvPr id="63494" name="Picture 6" descr="zMacau3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404813"/>
            <a:ext cx="3898900" cy="5689600"/>
          </a:xfrm>
          <a:prstGeom prst="rect">
            <a:avLst/>
          </a:prstGeom>
          <a:noFill/>
        </p:spPr>
      </p:pic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4211638" y="6237288"/>
            <a:ext cx="1044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Macau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zMacau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908050"/>
            <a:ext cx="4537075" cy="4524375"/>
          </a:xfrm>
          <a:prstGeom prst="rect">
            <a:avLst/>
          </a:prstGeom>
          <a:noFill/>
        </p:spPr>
      </p:pic>
      <p:pic>
        <p:nvPicPr>
          <p:cNvPr id="64517" name="Picture 5" descr="zMacau11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925" y="908050"/>
            <a:ext cx="4071938" cy="4537075"/>
          </a:xfrm>
          <a:prstGeom prst="rect">
            <a:avLst/>
          </a:prstGeom>
          <a:noFill/>
        </p:spPr>
      </p:pic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4356100" y="5516563"/>
            <a:ext cx="1044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Macau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zMacau5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04813"/>
            <a:ext cx="3848100" cy="5689600"/>
          </a:xfrm>
          <a:prstGeom prst="rect">
            <a:avLst/>
          </a:prstGeom>
          <a:noFill/>
        </p:spPr>
      </p:pic>
      <p:pic>
        <p:nvPicPr>
          <p:cNvPr id="65541" name="Picture 5" descr="zMacau8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404813"/>
            <a:ext cx="3848100" cy="5689600"/>
          </a:xfrm>
          <a:prstGeom prst="rect">
            <a:avLst/>
          </a:prstGeom>
          <a:noFill/>
        </p:spPr>
      </p:pic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4140200" y="6092825"/>
            <a:ext cx="1044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Macau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zMacau6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620713"/>
            <a:ext cx="3924300" cy="5689600"/>
          </a:xfrm>
          <a:prstGeom prst="rect">
            <a:avLst/>
          </a:prstGeom>
          <a:noFill/>
        </p:spPr>
      </p:pic>
      <p:pic>
        <p:nvPicPr>
          <p:cNvPr id="66565" name="Picture 5" descr="zMacau10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1989138"/>
            <a:ext cx="4716462" cy="3232150"/>
          </a:xfrm>
          <a:prstGeom prst="rect">
            <a:avLst/>
          </a:prstGeom>
          <a:noFill/>
        </p:spPr>
      </p:pic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4264025" y="5222875"/>
            <a:ext cx="1044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Macau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 descr="zMacau7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836613"/>
            <a:ext cx="8101012" cy="5189537"/>
          </a:xfrm>
          <a:prstGeom prst="rect">
            <a:avLst/>
          </a:prstGeom>
          <a:noFill/>
        </p:spPr>
      </p:pic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3543300" y="6015038"/>
            <a:ext cx="1044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Macau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yBrasilia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908050"/>
            <a:ext cx="6769100" cy="5078413"/>
          </a:xfrm>
          <a:prstGeom prst="rect">
            <a:avLst/>
          </a:prstGeom>
          <a:noFill/>
        </p:spPr>
      </p:pic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3924300" y="6021388"/>
            <a:ext cx="1100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Brasília</a:t>
            </a:r>
          </a:p>
        </p:txBody>
      </p:sp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3419475" y="188913"/>
            <a:ext cx="2068513" cy="7016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2400" b="1">
                <a:solidFill>
                  <a:srgbClr val="008000"/>
                </a:solidFill>
                <a:latin typeface="Arial" charset="0"/>
              </a:rPr>
              <a:t>B</a:t>
            </a:r>
            <a:r>
              <a:rPr lang="pt-PT" b="1">
                <a:latin typeface="Arial" charset="0"/>
              </a:rPr>
              <a:t> </a:t>
            </a:r>
            <a:r>
              <a:rPr lang="pt-PT" sz="3200" b="1">
                <a:solidFill>
                  <a:srgbClr val="008000"/>
                </a:solidFill>
                <a:latin typeface="Arial" charset="0"/>
              </a:rPr>
              <a:t>R</a:t>
            </a:r>
            <a:r>
              <a:rPr lang="pt-PT" b="1">
                <a:latin typeface="Arial" charset="0"/>
              </a:rPr>
              <a:t> </a:t>
            </a:r>
            <a:r>
              <a:rPr lang="pt-PT" sz="4000" b="1">
                <a:solidFill>
                  <a:srgbClr val="FF9900"/>
                </a:solidFill>
                <a:latin typeface="Arial" charset="0"/>
              </a:rPr>
              <a:t>A</a:t>
            </a:r>
            <a:r>
              <a:rPr lang="pt-PT" b="1">
                <a:solidFill>
                  <a:srgbClr val="FF9900"/>
                </a:solidFill>
                <a:latin typeface="Arial" charset="0"/>
              </a:rPr>
              <a:t> </a:t>
            </a:r>
            <a:r>
              <a:rPr lang="pt-PT" sz="3200" b="1">
                <a:solidFill>
                  <a:srgbClr val="008000"/>
                </a:solidFill>
                <a:latin typeface="Arial" charset="0"/>
              </a:rPr>
              <a:t>S</a:t>
            </a:r>
            <a:r>
              <a:rPr lang="pt-PT" b="1">
                <a:latin typeface="Arial" charset="0"/>
              </a:rPr>
              <a:t> </a:t>
            </a:r>
            <a:r>
              <a:rPr lang="pt-PT" sz="2800" b="1">
                <a:solidFill>
                  <a:srgbClr val="008000"/>
                </a:solidFill>
                <a:latin typeface="Arial" charset="0"/>
              </a:rPr>
              <a:t>I </a:t>
            </a:r>
            <a:r>
              <a:rPr lang="pt-PT" sz="2400" b="1">
                <a:solidFill>
                  <a:srgbClr val="008000"/>
                </a:solidFill>
                <a:latin typeface="Arial" charset="0"/>
              </a:rPr>
              <a:t>L</a:t>
            </a:r>
            <a:r>
              <a:rPr lang="pt-PT" b="1">
                <a:solidFill>
                  <a:srgbClr val="008000"/>
                </a:solidFill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7" name="Picture 5" descr="yLondrinaBrasil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765175"/>
            <a:ext cx="7129462" cy="5346700"/>
          </a:xfrm>
          <a:prstGeom prst="rect">
            <a:avLst/>
          </a:prstGeom>
          <a:noFill/>
        </p:spPr>
      </p:pic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3635375" y="6165850"/>
            <a:ext cx="23764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PT" b="1">
                <a:latin typeface="Arial" charset="0"/>
              </a:rPr>
              <a:t>Londrina - Paraná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passeio_curitibacop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88913"/>
            <a:ext cx="8604250" cy="3419475"/>
          </a:xfrm>
          <a:prstGeom prst="rect">
            <a:avLst/>
          </a:prstGeom>
          <a:noFill/>
        </p:spPr>
      </p:pic>
      <p:pic>
        <p:nvPicPr>
          <p:cNvPr id="74757" name="Picture 5" descr="Bosque de Portugal-Curitib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3789363"/>
            <a:ext cx="3673475" cy="2730500"/>
          </a:xfrm>
          <a:prstGeom prst="rect">
            <a:avLst/>
          </a:prstGeom>
          <a:noFill/>
        </p:spPr>
      </p:pic>
      <p:pic>
        <p:nvPicPr>
          <p:cNvPr id="74758" name="Picture 6" descr="Bosque Portuga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9338" y="3716338"/>
            <a:ext cx="3724275" cy="2768600"/>
          </a:xfrm>
          <a:prstGeom prst="rect">
            <a:avLst/>
          </a:prstGeom>
          <a:noFill/>
        </p:spPr>
      </p:pic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250825" y="3141663"/>
            <a:ext cx="2341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Curitiba – Paraná</a:t>
            </a:r>
            <a:r>
              <a:rPr lang="pt-PT">
                <a:latin typeface="Arial" charset="0"/>
              </a:rPr>
              <a:t> </a:t>
            </a:r>
          </a:p>
        </p:txBody>
      </p:sp>
      <p:sp>
        <p:nvSpPr>
          <p:cNvPr id="74760" name="Text Box 8"/>
          <p:cNvSpPr txBox="1">
            <a:spLocks noChangeArrowheads="1"/>
          </p:cNvSpPr>
          <p:nvPr/>
        </p:nvSpPr>
        <p:spPr bwMode="auto">
          <a:xfrm>
            <a:off x="2916238" y="6461125"/>
            <a:ext cx="3527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Bosque Portugal – Curitiba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yRioJaneiroBrasil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188913"/>
            <a:ext cx="4786313" cy="6381750"/>
          </a:xfrm>
          <a:prstGeom prst="rect">
            <a:avLst/>
          </a:prstGeom>
          <a:noFill/>
        </p:spPr>
      </p:pic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539750" y="5013325"/>
            <a:ext cx="157638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Rio </a:t>
            </a:r>
          </a:p>
          <a:p>
            <a:r>
              <a:rPr lang="pt-PT" b="1">
                <a:latin typeface="Arial" charset="0"/>
              </a:rPr>
              <a:t>    de</a:t>
            </a:r>
          </a:p>
          <a:p>
            <a:r>
              <a:rPr lang="pt-PT" b="1">
                <a:latin typeface="Arial" charset="0"/>
              </a:rPr>
              <a:t>       Janeiro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yCopacabana3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476250"/>
            <a:ext cx="5040313" cy="3408363"/>
          </a:xfrm>
          <a:prstGeom prst="rect">
            <a:avLst/>
          </a:prstGeom>
          <a:noFill/>
        </p:spPr>
      </p:pic>
      <p:pic>
        <p:nvPicPr>
          <p:cNvPr id="71685" name="Picture 5" descr="yCopacabana2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95950" y="1557338"/>
            <a:ext cx="3240088" cy="4651375"/>
          </a:xfrm>
          <a:prstGeom prst="rect">
            <a:avLst/>
          </a:prstGeom>
          <a:noFill/>
        </p:spPr>
      </p:pic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1908175" y="4005263"/>
            <a:ext cx="3740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Rio de Janeiro - Copacabana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4" name="Picture 6" descr="yCopacabana1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88913"/>
            <a:ext cx="4348162" cy="6264275"/>
          </a:xfrm>
          <a:prstGeom prst="rect">
            <a:avLst/>
          </a:prstGeom>
          <a:noFill/>
        </p:spPr>
      </p:pic>
      <p:pic>
        <p:nvPicPr>
          <p:cNvPr id="73735" name="Picture 7" descr="yCopacabana4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981075"/>
            <a:ext cx="3949700" cy="3136900"/>
          </a:xfrm>
          <a:prstGeom prst="rect">
            <a:avLst/>
          </a:prstGeom>
          <a:noFill/>
        </p:spPr>
      </p:pic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5200650" y="4864100"/>
            <a:ext cx="3670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Rio de Janeiro - Copacabana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 descr="yBrasilIpanema2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7092950" cy="4702175"/>
          </a:xfrm>
          <a:prstGeom prst="rect">
            <a:avLst/>
          </a:prstGeom>
          <a:noFill/>
        </p:spPr>
      </p:pic>
      <p:pic>
        <p:nvPicPr>
          <p:cNvPr id="72709" name="Picture 5" descr="yBrasilIpanema1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4076700"/>
            <a:ext cx="3454400" cy="2522538"/>
          </a:xfrm>
          <a:prstGeom prst="rect">
            <a:avLst/>
          </a:prstGeom>
          <a:noFill/>
        </p:spPr>
      </p:pic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2124075" y="5084763"/>
            <a:ext cx="3314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latin typeface="Arial" charset="0"/>
              </a:rPr>
              <a:t>Rio de Janeiro – Ipanema</a:t>
            </a:r>
            <a:r>
              <a:rPr lang="pt-PT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2851150" y="5013325"/>
            <a:ext cx="3344863" cy="1016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</a:rPr>
              <a:t>Som:</a:t>
            </a:r>
          </a:p>
          <a:p>
            <a:pPr algn="ctr"/>
            <a:r>
              <a:rPr lang="pt-PT">
                <a:solidFill>
                  <a:schemeClr val="bg1"/>
                </a:solidFill>
              </a:rPr>
              <a:t>Guitarra portuguesa</a:t>
            </a:r>
          </a:p>
          <a:p>
            <a:pPr algn="ctr"/>
            <a:r>
              <a:rPr lang="pt-PT">
                <a:solidFill>
                  <a:schemeClr val="bg1"/>
                </a:solidFill>
              </a:rPr>
              <a:t>Verdes Anos – Carlos Paredes</a:t>
            </a:r>
            <a:r>
              <a:rPr lang="pt-PT"/>
              <a:t> </a:t>
            </a:r>
          </a:p>
        </p:txBody>
      </p:sp>
      <p:pic>
        <p:nvPicPr>
          <p:cNvPr id="21517" name="Picture 13" descr="Imagem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475" y="3141663"/>
            <a:ext cx="2295525" cy="13287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2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LZADAS_PORTUGUESAS">
  <a:themeElements>
    <a:clrScheme name="CALZADAS_PORTUGUESAS 6">
      <a:dk1>
        <a:srgbClr val="005A58"/>
      </a:dk1>
      <a:lt1>
        <a:srgbClr val="FFFFFF"/>
      </a:lt1>
      <a:dk2>
        <a:srgbClr val="008080"/>
      </a:dk2>
      <a:lt2>
        <a:srgbClr val="FFFF99"/>
      </a:lt2>
      <a:accent1>
        <a:srgbClr val="006462"/>
      </a:accent1>
      <a:accent2>
        <a:srgbClr val="6D6FC7"/>
      </a:accent2>
      <a:accent3>
        <a:srgbClr val="AAC0C0"/>
      </a:accent3>
      <a:accent4>
        <a:srgbClr val="DADADA"/>
      </a:accent4>
      <a:accent5>
        <a:srgbClr val="AAB8B7"/>
      </a:accent5>
      <a:accent6>
        <a:srgbClr val="6264B4"/>
      </a:accent6>
      <a:hlink>
        <a:srgbClr val="00FFFF"/>
      </a:hlink>
      <a:folHlink>
        <a:srgbClr val="00FF00"/>
      </a:folHlink>
    </a:clrScheme>
    <a:fontScheme name="CALZADAS_PORTUGUESA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LZADAS_PORTUGUES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LZADAS_PORTUGUESA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LZADAS_PORTUGUESA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LZADAS_PORTUGUESA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LZADAS_PORTUGUESA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LZADAS_PORTUGUESA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LZADAS_PORTUGUESA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LZADAS_PORTUGUESA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LZADAS_PORTUGUESA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LZADAS_PORTUGUESA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LZADAS_PORTUGUESA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LZADAS_PORTUGUESA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LZADAS_PORTUGUESAS 13">
        <a:dk1>
          <a:srgbClr val="005A58"/>
        </a:dk1>
        <a:lt1>
          <a:srgbClr val="FFFFFF"/>
        </a:lt1>
        <a:dk2>
          <a:srgbClr val="009999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ACA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LZADAS_PORTUGUESAS 14">
        <a:dk1>
          <a:srgbClr val="005A58"/>
        </a:dk1>
        <a:lt1>
          <a:srgbClr val="FFFFFF"/>
        </a:lt1>
        <a:dk2>
          <a:srgbClr val="65FFFF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B8FFFF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CALZADAS_PORTUGUESAS</Template>
  <TotalTime>2</TotalTime>
  <Words>320</Words>
  <Application>Microsoft Office PowerPoint</Application>
  <PresentationFormat>Presentación en pantalla (4:3)</PresentationFormat>
  <Paragraphs>127</Paragraphs>
  <Slides>68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2" baseType="lpstr">
      <vt:lpstr>Arial</vt:lpstr>
      <vt:lpstr>Rockwell Extra Bold</vt:lpstr>
      <vt:lpstr>CALZADAS_PORTUGUESAS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2015-01-14T21:38:11Z</dcterms:created>
  <dcterms:modified xsi:type="dcterms:W3CDTF">2015-01-14T21:40:23Z</dcterms:modified>
</cp:coreProperties>
</file>