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JOTpPLTh39/PYVpFej4Qw" hashData="rHBddeOmga65Y9CLtuUwacnFFp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F89B-F970-488C-8AE7-6D351FC0DA73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58C8E-68F0-4472-9739-E3095C9FA7F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5B319-E891-460B-9BEA-56777D111CF0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A9C42-D620-4139-9F2C-1978E18E42F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D56D7-4841-4C3D-99C5-BD3C9573BD61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FF96-6815-4AD5-959C-374F1825B84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6B6E8-C446-4F95-94E4-C33F480E3810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206ED-9F4A-4EEC-8057-B32522B0285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F9D46-2C5D-4F21-A293-EA8FE769D1CE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3B7A6-05CC-4A4B-B5B8-6D2DD1A85BE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EDE1E-2D88-46FA-A647-711A2ECEAB6C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0C49E-FBF2-4F3D-BF00-CA4AB79AC09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C9F53-22E9-4B3B-A08A-59AAB7F53FDF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0614B-9754-4B1A-B802-A6CAC042B0F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B2D89-FFF1-4004-A930-290E8827D348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9A227-E2FA-40F0-BCBF-0B4AD3E79C2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4D081-9C04-44B8-94B5-808AC06D8C76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314F5-4EA6-4E9B-8D94-28DC0E3FBEA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816A5-E235-4ABF-B748-90C4CE6BDA85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B3B64-3E56-4F1C-B10D-ADF5C3D2224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64EFC-1EC2-415C-A330-941481398A60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D5D02-32D2-48C3-A974-66E0980FB72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91AD1A5-5C7D-489C-98D0-5CF387BB40EF}" type="datetimeFigureOut">
              <a:rPr lang="pl-PL"/>
              <a:pPr>
                <a:defRPr/>
              </a:pPr>
              <a:t>2017-10-22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56B4F61-06C0-4B56-8BFF-F691015796D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ootlight MT Light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ootlight MT Light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ootlight MT Light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ootlight MT Light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ootlight MT Light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ootlight MT Light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ootlight MT Light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ootlight MT Light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.jpeg"/><Relationship Id="rId9" Type="http://schemas.openxmlformats.org/officeDocument/2006/relationships/image" Target="../media/image25.jpeg"/><Relationship Id="rId14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928926" y="2357430"/>
            <a:ext cx="3491661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Front"/>
              <a:lightRig rig="sunset" dir="t">
                <a:rot lat="0" lon="0" rev="12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5000">
                      <a:srgbClr val="FFFF00"/>
                    </a:gs>
                    <a:gs pos="50000">
                      <a:schemeClr val="bg2"/>
                    </a:gs>
                    <a:gs pos="79000">
                      <a:srgbClr val="FFC000"/>
                    </a:gs>
                  </a:gsLst>
                  <a:lin ang="5400000"/>
                </a:gradFill>
                <a:latin typeface="+mn-lt"/>
              </a:rPr>
              <a:t>Flowers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5000">
                    <a:srgbClr val="FFFF00"/>
                  </a:gs>
                  <a:gs pos="50000">
                    <a:schemeClr val="bg2"/>
                  </a:gs>
                  <a:gs pos="79000">
                    <a:srgbClr val="FFC000"/>
                  </a:gs>
                </a:gsLst>
                <a:lin ang="5400000"/>
              </a:gradFill>
              <a:latin typeface="+mn-lt"/>
            </a:endParaRPr>
          </a:p>
        </p:txBody>
      </p:sp>
      <p:pic>
        <p:nvPicPr>
          <p:cNvPr id="2050" name="Picture 2" descr="D:\WOJTEK\ZDJĘCIA\Kwiaty\NOWE\Calceolaria\Calceolaria-Herbeohybrida-Hd-Desktop-Wallpap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WOJTEK\ZDJĘCIA\Kwiaty\NOWE\Calceolaria\Calceolaria-Herbeohybrida-Hd-Desktop-Wallpap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ipe/>
    <p:sndAc>
      <p:stSnd>
        <p:snd r:embed="rId2" name="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00"/>
                            </p:stCondLst>
                            <p:childTnLst>
                              <p:par>
                                <p:cTn id="27" presetID="30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214546" y="2214554"/>
            <a:ext cx="4855817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unset" dir="t">
                <a:rot lat="0" lon="0" rev="12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9000">
                      <a:schemeClr val="bg2"/>
                    </a:gs>
                    <a:gs pos="50000">
                      <a:srgbClr val="FF0000"/>
                    </a:gs>
                    <a:gs pos="79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+mn-lt"/>
              </a:rPr>
              <a:t>Calceolaria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29000">
                    <a:schemeClr val="bg2"/>
                  </a:gs>
                  <a:gs pos="50000">
                    <a:srgbClr val="FF0000"/>
                  </a:gs>
                  <a:gs pos="79000">
                    <a:schemeClr val="accent3">
                      <a:lumMod val="75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pic>
        <p:nvPicPr>
          <p:cNvPr id="1026" name="Picture 2" descr="C:\Users\user\Desktop\Obrazki\Obrazki\75532674.gN1LNWYy_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user\Desktop\Obrazki\Obrazki\75532674.gN1LNWYy_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30" presetClass="exit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WOJTEK\ZDJĘCIA\Kwiaty\NOWE\Calceolaria\pantoffelblumen-calceolaria-eab3047a-dd29-4589-8479-b07fe78f76b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Kwiaty\NOWE\Calceolaria\pantoffelblumen-calceolaria-eab3047a-dd29-4589-8479-b07fe78f76b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D:\WOJTEK\ZDJĘCIA\Kwiaty\NOWE\Calceolaria\calceolaria-4ef8c67c-ed50-4fd6-b08a-0ae1dccffb5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D:\WOJTEK\ZDJĘCIA\Kwiaty\NOWE\Calceolaria\Calceolaria-herbeohybrida-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WOJTEK\ZDJĘCIA\Kwiaty\NOWE\Calceolaria\kleiner-pantoffel-72efcc6c-5ace-412e-a505-fb31ca8dced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D:\WOJTEK\ZDJĘCIA\Kwiaty\NOWE\Calceolaria\kleiner-pantoffel-72efcc6c-5ace-412e-a505-fb31ca8dced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D:\WOJTEK\ZDJĘCIA\Kwiaty\NOWE\Calceolaria\1\2\2263074_calceolaria-biflor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D:\WOJTEK\ZDJĘCIA\Kwiaty\NOWE\Calceolaria\1\1\2263074_calceolaria-biflora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C:\Users\user\Desktop\calceolaria_by_mrek-d45k19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D:\WOJTEK\ZDJĘCIA\Kwiaty\NOWE\Calceolaria\1\1\calceolaria_by_mrek-d45k19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D:\WOJTEK\ZDJĘCIA\Kwiaty\NOWE\Calceolaria\20110107_calceolaria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1" descr="D:\WOJTEK\ZDJĘCIA\Kwiaty\NOWE\Calceolaria\20110107_calceolaria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D:\WOJTEK\ZDJĘCIA\Kwiaty\NOWE\Calceolaria\57213279.060311025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3" descr="D:\WOJTEK\ZDJĘCIA\Kwiaty\NOWE\Calceolaria\75513014.92cJHTny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D:\WOJTEK\ZDJĘCIA\Kwiaty\NOWE\Calceolaria\calceolaria-7a30ee75-2765-4e33-84b3-3ed27dbc2cd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 descr="D:\WOJTEK\ZDJĘCIA\Kwiaty\NOWE\Calceolaria\calceolaria-7a30ee75-2765-4e33-84b3-3ed27dbc2cd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1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3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3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600"/>
                            </p:stCondLst>
                            <p:childTnLst>
                              <p:par>
                                <p:cTn id="2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3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33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9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3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200"/>
                            </p:stCondLst>
                            <p:childTnLst>
                              <p:par>
                                <p:cTn id="39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7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700"/>
                            </p:stCondLst>
                            <p:childTnLst>
                              <p:par>
                                <p:cTn id="49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82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700"/>
                            </p:stCondLst>
                            <p:childTnLst>
                              <p:par>
                                <p:cTn id="59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3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0"/>
                            </p:stCondLst>
                            <p:childTnLst>
                              <p:par>
                                <p:cTn id="66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3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3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300"/>
                            </p:stCondLst>
                            <p:childTnLst>
                              <p:par>
                                <p:cTn id="76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3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4" dur="33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2600"/>
                            </p:stCondLst>
                            <p:childTnLst>
                              <p:par>
                                <p:cTn id="86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33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1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WOJTEK\ZDJĘCIA\Kwiaty\NOWE\Calceolaria\82690610.yrwu9tuC.jpg"/>
          <p:cNvPicPr>
            <a:picLocks noChangeAspect="1" noChangeArrowheads="1"/>
          </p:cNvPicPr>
          <p:nvPr/>
        </p:nvPicPr>
        <p:blipFill>
          <a:blip r:embed="rId3">
            <a:lum bright="-8000"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D:\WOJTEK\ZDJĘCIA\Kwiaty\NOWE\Calceolaria\CalceolariaHerbeohybrida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D:\WOJTEK\ZDJĘCIA\Kwiaty\NOWE\Calceolaria\107812482.VqHHTp6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D:\WOJTEK\ZDJĘCIA\Kwiaty\NOWE\Calceolaria\2010_05_16___Calceolaria_02_by_Dunkel1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D:\WOJTEK\ZDJĘCIA\Kwiaty\NOWE\Calceolaria\1\2\calceolaria_by_svitakovaeva-d79i5j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 descr="D:\WOJTEK\ZDJĘCIA\Kwiaty\NOWE\Calceolaria\1\1\calceolaria_by_svitakovaeva-d79i5j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 descr="D:\WOJTEK\ZDJĘCIA\Kwiaty\NOWE\Calceolaria\1\2\meine-kleinen-tiger-c13109fc-d2f8-4808-9039-2aa171fcae5a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 descr="D:\WOJTEK\ZDJĘCIA\Kwiaty\NOWE\Calceolaria\1\1\meine-kleinen-tiger-c13109fc-d2f8-4808-9039-2aa171fcae5a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 descr="D:\WOJTEK\ZDJĘCIA\Kwiaty\NOWE\Calceolaria\Calceolaria-herbeohybrida-4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 descr="D:\WOJTEK\ZDJĘCIA\Kwiaty\NOWE\Calceolaria\unterm-pantoffelchen-ccba0194-4015-424d-aecb-e8f1ecc1c9c1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2" descr="D:\WOJTEK\ZDJĘCIA\Kwiaty\NOWE\Calceolaria\Calceolaria_Hybrid_2_by_KaraTaylor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4" descr="D:\WOJTEK\ZDJĘCIA\Kwiaty\NOWE\Calceolaria\makro-einer-pantoffelblume-bfbab419-ff1a-4a24-b85f-795c4175dd41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3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3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00"/>
                            </p:stCondLst>
                            <p:childTnLst>
                              <p:par>
                                <p:cTn id="13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3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600"/>
                            </p:stCondLst>
                            <p:childTnLst>
                              <p:par>
                                <p:cTn id="23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3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3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9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33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3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3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200"/>
                            </p:stCondLst>
                            <p:childTnLst>
                              <p:par>
                                <p:cTn id="43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7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700"/>
                            </p:stCondLst>
                            <p:childTnLst>
                              <p:par>
                                <p:cTn id="53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2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3700"/>
                            </p:stCondLst>
                            <p:childTnLst>
                              <p:par>
                                <p:cTn id="63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33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640" decel="100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640" decel="100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640" decel="100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640" decel="100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0" accel="100000" fill="hold">
                                          <p:stCondLst>
                                            <p:cond delay="264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0" accel="100000" fill="hold">
                                          <p:stCondLst>
                                            <p:cond delay="264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0"/>
                            </p:stCondLst>
                            <p:childTnLst>
                              <p:par>
                                <p:cTn id="75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3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3" dur="33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6300"/>
                            </p:stCondLst>
                            <p:childTnLst>
                              <p:par>
                                <p:cTn id="85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3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33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2600"/>
                            </p:stCondLst>
                            <p:childTnLst>
                              <p:par>
                                <p:cTn id="95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33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3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714612" y="2285992"/>
            <a:ext cx="3645550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unset" dir="t">
                <a:rot lat="0" lon="0" rev="1800000"/>
              </a:lightRig>
            </a:scene3d>
            <a:sp3d extrusionH="57150" contourW="254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18000">
                      <a:schemeClr val="bg2"/>
                    </a:gs>
                    <a:gs pos="50000">
                      <a:srgbClr val="FFC000"/>
                    </a:gs>
                    <a:gs pos="79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+mn-lt"/>
              </a:rPr>
              <a:t>The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18000">
                      <a:schemeClr val="bg2"/>
                    </a:gs>
                    <a:gs pos="50000">
                      <a:srgbClr val="FFC000"/>
                    </a:gs>
                    <a:gs pos="79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+mn-lt"/>
              </a:rPr>
              <a:t> </a:t>
            </a: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18000">
                      <a:schemeClr val="bg2"/>
                    </a:gs>
                    <a:gs pos="50000">
                      <a:srgbClr val="FFC000"/>
                    </a:gs>
                    <a:gs pos="79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+mn-lt"/>
              </a:rPr>
              <a:t>End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18000">
                    <a:schemeClr val="bg2"/>
                  </a:gs>
                  <a:gs pos="50000">
                    <a:srgbClr val="FFC000"/>
                  </a:gs>
                  <a:gs pos="79000">
                    <a:schemeClr val="accent3">
                      <a:lumMod val="75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6147" name="pole tekstowe 2"/>
          <p:cNvSpPr txBox="1">
            <a:spLocks noChangeArrowheads="1"/>
          </p:cNvSpPr>
          <p:nvPr/>
        </p:nvSpPr>
        <p:spPr bwMode="auto">
          <a:xfrm>
            <a:off x="357188" y="6072188"/>
            <a:ext cx="2214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Footlight MT Light" pitchFamily="18" charset="0"/>
              </a:rPr>
              <a:t>Photos of internet</a:t>
            </a:r>
            <a:endParaRPr lang="pl-PL" sz="2000" b="1" i="1">
              <a:latin typeface="Footlight MT Light" pitchFamily="18" charset="0"/>
            </a:endParaRPr>
          </a:p>
        </p:txBody>
      </p:sp>
      <p:sp>
        <p:nvSpPr>
          <p:cNvPr id="6148" name="pole tekstowe 3"/>
          <p:cNvSpPr txBox="1">
            <a:spLocks noChangeArrowheads="1"/>
          </p:cNvSpPr>
          <p:nvPr/>
        </p:nvSpPr>
        <p:spPr bwMode="auto">
          <a:xfrm>
            <a:off x="7572375" y="6072188"/>
            <a:ext cx="1285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 i="1">
                <a:latin typeface="Footlight MT Light" pitchFamily="18" charset="0"/>
              </a:rPr>
              <a:t>Agnerza</a:t>
            </a: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30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lceolaria.pps- www.kamdou.net">
  <a:themeElements>
    <a:clrScheme name="Niestandardowy 1">
      <a:dk1>
        <a:srgbClr val="89274C"/>
      </a:dk1>
      <a:lt1>
        <a:srgbClr val="D8D8D8"/>
      </a:lt1>
      <a:dk2>
        <a:srgbClr val="050B13"/>
      </a:dk2>
      <a:lt2>
        <a:srgbClr val="A2A2A2"/>
      </a:lt2>
      <a:accent1>
        <a:srgbClr val="2B635C"/>
      </a:accent1>
      <a:accent2>
        <a:srgbClr val="FF0000"/>
      </a:accent2>
      <a:accent3>
        <a:srgbClr val="1A9E1A"/>
      </a:accent3>
      <a:accent4>
        <a:srgbClr val="B11317"/>
      </a:accent4>
      <a:accent5>
        <a:srgbClr val="508C38"/>
      </a:accent5>
      <a:accent6>
        <a:srgbClr val="29406D"/>
      </a:accent6>
      <a:hlink>
        <a:srgbClr val="0000FF"/>
      </a:hlink>
      <a:folHlink>
        <a:srgbClr val="990000"/>
      </a:folHlink>
    </a:clrScheme>
    <a:fontScheme name="Niestandardowy 1">
      <a:majorFont>
        <a:latin typeface="Footlight MT Light"/>
        <a:ea typeface=""/>
        <a:cs typeface=""/>
      </a:majorFont>
      <a:minorFont>
        <a:latin typeface="FrankRuehl"/>
        <a:ea typeface=""/>
        <a:cs typeface="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Calceolaria.pps- www.kamdou.net</Template>
  <TotalTime>0</TotalTime>
  <Words>24</Words>
  <Application>Microsoft Office PowerPoint</Application>
  <PresentationFormat>Presentación en pantalla (4:3)</PresentationFormat>
  <Paragraphs>7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FrankRuehl</vt:lpstr>
      <vt:lpstr>Arial</vt:lpstr>
      <vt:lpstr>Footlight MT Light</vt:lpstr>
      <vt:lpstr>Calibri</vt:lpstr>
      <vt:lpstr>Calceolaria.pps- www.kamdou.net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2017-10-22T08:17:30Z</dcterms:created>
  <dcterms:modified xsi:type="dcterms:W3CDTF">2017-10-22T08:19:33Z</dcterms:modified>
</cp:coreProperties>
</file>