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7"/>
  </p:notes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2" r:id="rId17"/>
    <p:sldId id="273" r:id="rId18"/>
    <p:sldId id="294" r:id="rId19"/>
    <p:sldId id="274" r:id="rId20"/>
    <p:sldId id="275" r:id="rId21"/>
    <p:sldId id="276" r:id="rId22"/>
    <p:sldId id="293" r:id="rId23"/>
    <p:sldId id="292" r:id="rId24"/>
    <p:sldId id="281" r:id="rId25"/>
    <p:sldId id="277" r:id="rId26"/>
    <p:sldId id="291" r:id="rId27"/>
    <p:sldId id="278" r:id="rId28"/>
    <p:sldId id="279" r:id="rId29"/>
    <p:sldId id="280" r:id="rId30"/>
    <p:sldId id="282" r:id="rId31"/>
    <p:sldId id="271" r:id="rId32"/>
    <p:sldId id="295" r:id="rId33"/>
    <p:sldId id="290" r:id="rId34"/>
    <p:sldId id="296" r:id="rId35"/>
    <p:sldId id="297" r:id="rId36"/>
    <p:sldId id="283" r:id="rId37"/>
    <p:sldId id="299" r:id="rId38"/>
    <p:sldId id="284" r:id="rId39"/>
    <p:sldId id="285" r:id="rId40"/>
    <p:sldId id="286" r:id="rId41"/>
    <p:sldId id="298" r:id="rId42"/>
    <p:sldId id="289" r:id="rId43"/>
    <p:sldId id="287" r:id="rId44"/>
    <p:sldId id="288" r:id="rId45"/>
    <p:sldId id="300" r:id="rId4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lHSShtnKsh66qwDlsNqpNQ" hashData="SzsPnDCAx3Y3BVZK+koR06EPrT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299CDDED-BBE3-4C0B-A2E0-9D7CA91E6E34}" type="datetimeFigureOut">
              <a:rPr lang="fr-CA"/>
              <a:pPr/>
              <a:t>2014-01-13</a:t>
            </a:fld>
            <a:endParaRPr lang="fr-CA"/>
          </a:p>
        </p:txBody>
      </p:sp>
      <p:sp>
        <p:nvSpPr>
          <p:cNvPr id="5837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83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CA" smtClean="0"/>
              <a:t>Click to edit Master text styles</a:t>
            </a:r>
          </a:p>
          <a:p>
            <a:pPr lvl="1"/>
            <a:r>
              <a:rPr lang="fr-CA" smtClean="0"/>
              <a:t>Second level</a:t>
            </a:r>
          </a:p>
          <a:p>
            <a:pPr lvl="2"/>
            <a:r>
              <a:rPr lang="fr-CA" smtClean="0"/>
              <a:t>Third level</a:t>
            </a:r>
          </a:p>
          <a:p>
            <a:pPr lvl="3"/>
            <a:r>
              <a:rPr lang="fr-CA" smtClean="0"/>
              <a:t>Fourth level</a:t>
            </a:r>
          </a:p>
          <a:p>
            <a:pPr lvl="4"/>
            <a:r>
              <a:rPr lang="fr-CA" smtClean="0"/>
              <a:t>Fifth level</a:t>
            </a:r>
          </a:p>
        </p:txBody>
      </p:sp>
      <p:sp>
        <p:nvSpPr>
          <p:cNvPr id="583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Calibri" pitchFamily="34" charset="0"/>
              </a:defRPr>
            </a:lvl1pPr>
          </a:lstStyle>
          <a:p>
            <a:endParaRPr lang="fr-CA"/>
          </a:p>
        </p:txBody>
      </p:sp>
      <p:sp>
        <p:nvSpPr>
          <p:cNvPr id="583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</a:defRPr>
            </a:lvl1pPr>
          </a:lstStyle>
          <a:p>
            <a:fld id="{5B86EF73-222B-4FEB-81C6-807499EBAA62}" type="slidenum">
              <a:rPr lang="fr-CA"/>
              <a:pPr/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17307C-4ABC-426A-817C-41898A37D8E2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4CD1C3-5E72-4990-A08C-0D0B4ED7424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036AE-8707-401E-BBC2-9AD08C09D8BE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4473A-68D3-4181-874A-9192FA76389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8BD1B-82EE-4E30-B06E-C5F49DBA79DD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EB6F2-CAF7-45AC-B820-7DBE0F9768E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F6CD7-83D6-47AF-8365-F10EDFE32B29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5391C-23D5-4050-A71E-F43B80D8E91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BEBA0-0C9B-462C-B527-C3D30764DD4E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C67AF9-D01A-4875-9B9D-6E50E3A1C98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639261-B3FE-46C5-9AC2-87294663F065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BFD65D-3218-4AA0-88FD-658994B775D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3C6C5-83F7-4106-ABC3-E06B1E9E7EA5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4B61C-C188-45C3-A5EA-D0AB1086881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C2E3DD-4B53-4307-A99C-486E511A7EBE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8A80F-5AE5-41AC-852E-0926AD5343D1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495C1-7177-4D22-939D-32F18E5BD74F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2D9459-620A-4F23-866F-C15E05FEB0D2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B0F2BA-6CCF-4E8F-B9EC-69CDA06E595F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52772-7924-47AA-93BA-BF55804977D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EC820-6772-4831-B088-A1E8F64DD09F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AC578A-FDC4-4814-8831-255EE88EA4B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792C6-E0AA-4686-BBCE-8A7E3F4D9E7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67B6070-FE46-4D41-8A91-97076C688A97}" type="datetimeFigureOut">
              <a:rPr lang="fr-CA"/>
              <a:pPr>
                <a:defRPr/>
              </a:pPr>
              <a:t>2014-01-13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8DC9787-684E-4350-BCC9-6C3CD78A67D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circl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773963BA-C5AF-4A27-905D-C8B93643C4B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neigemodifi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187624" y="116632"/>
            <a:ext cx="6912768" cy="923330"/>
          </a:xfrm>
          <a:prstGeom prst="rect">
            <a:avLst/>
          </a:prstGeom>
          <a:noFill/>
          <a:ln w="57150">
            <a:noFill/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Ça c’est de la </a:t>
            </a:r>
            <a:r>
              <a:rPr lang="fr-FR" sz="5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neige </a:t>
            </a:r>
            <a:endParaRPr lang="fr-FR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4"/>
          <p:cNvSpPr txBox="1">
            <a:spLocks noChangeArrowheads="1"/>
          </p:cNvSpPr>
          <p:nvPr/>
        </p:nvSpPr>
        <p:spPr bwMode="auto">
          <a:xfrm>
            <a:off x="214313" y="5786438"/>
            <a:ext cx="2286000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2400" b="1">
                <a:solidFill>
                  <a:srgbClr val="FF0000"/>
                </a:solidFill>
                <a:latin typeface="Calibri" pitchFamily="34" charset="0"/>
              </a:rPr>
              <a:t>Présenté par:</a:t>
            </a:r>
          </a:p>
          <a:p>
            <a:r>
              <a:rPr lang="fr-CA" sz="2400" b="1">
                <a:solidFill>
                  <a:srgbClr val="FF0000"/>
                </a:solidFill>
                <a:latin typeface="Calibri" pitchFamily="34" charset="0"/>
              </a:rPr>
              <a:t>Michel</a:t>
            </a:r>
          </a:p>
        </p:txBody>
      </p:sp>
      <p:sp>
        <p:nvSpPr>
          <p:cNvPr id="2053" name="ZoneTexte 5"/>
          <p:cNvSpPr txBox="1">
            <a:spLocks noChangeArrowheads="1"/>
          </p:cNvSpPr>
          <p:nvPr/>
        </p:nvSpPr>
        <p:spPr bwMode="auto">
          <a:xfrm>
            <a:off x="7308850" y="6092825"/>
            <a:ext cx="1571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00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50" y="6215063"/>
            <a:ext cx="538163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86563" y="6072188"/>
            <a:ext cx="581025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the soul of the ocean.wav">
            <a:hlinkClick r:id="" action="ppaction://media"/>
          </p:cNvPr>
          <p:cNvPicPr>
            <a:picLocks noRot="1" noChangeAspect="1"/>
          </p:cNvPicPr>
          <p:nvPr>
            <a:wavAudioFile r:embed="rId1" name="the soul of the ocean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2" descr="b25c7fb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les-monstres-de-neige-geants-de-juhyou-photo-n-1_69234_w4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imag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Image 3" descr="aa 1_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321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Image 4" descr="dyn008_original_400_300_pjpeg_2509458_481fc987dd6491cdad192043a36065bf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284538"/>
            <a:ext cx="4427538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Image 6" descr="sillygoos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3284538"/>
            <a:ext cx="4643437" cy="3573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photo-28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1" descr="_l2013102512234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article-2266870-171D03DB000005DC-431_472x6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Image 2" descr="article-2266870-171C8D2B000005DC-620_470x63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6711269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4741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col_daspin_photo_photos_de_conseil_general_des_hautes-pyrenees_page_de_conseil_general_des_hautes-pyrene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article-2266870-171C7D26000005DC-122_964x57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473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article-2266870-171D637F000005DC-915_964x63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article-2266870-171D6320000005DC-960_470x58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427538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Image 2" descr="norilsk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3" y="0"/>
            <a:ext cx="4643437" cy="753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photo-65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photo-8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ecx_x0000_i1042" descr="E81425AF11BD4BDABBF9E7AE5B80FBDD@alainlafren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photo-31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phot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ecx_x0000_i1035" descr="239976720B7F4371A8D01871522936E0@alainlafren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ecx_x0000_i1033" descr="A10FE4486FE746A6B1933C24BF571C8E@alainlafren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0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Sans titre 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95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ecx_x0000_i1030" descr="A68C18FDBF494D1FB10A018E1D868D4D@alainlafren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photo-36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4769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aspi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477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0"/>
            <a:ext cx="5689600" cy="710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photo-55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ecx_x0000_i1047" descr="DAA7977389C340C981BAF30781CD1A8F@alainlafren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ecx_x0000_i1028" descr="4D54C1CE9AB6401ABD18EDE4F01CAAD4@alainlafreni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001_sneg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46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260149f19xe578a9b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470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image-rigolo-1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67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ans titr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553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circl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Yuki-no-Otani-Tateyama-Kurobe-Alpine-Route-Japon-photo-0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Sans titr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circl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002_foto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tempêt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sanstitremodifi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ircl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77269063_HXtAMHz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à coins arrondis 2"/>
          <p:cNvSpPr/>
          <p:nvPr/>
        </p:nvSpPr>
        <p:spPr>
          <a:xfrm>
            <a:off x="250825" y="404813"/>
            <a:ext cx="1800225" cy="1223962"/>
          </a:xfrm>
          <a:prstGeom prst="wedgeRoundRectCallout">
            <a:avLst>
              <a:gd name="adj1" fmla="val 63646"/>
              <a:gd name="adj2" fmla="val 75081"/>
              <a:gd name="adj3" fmla="val 16667"/>
            </a:avLst>
          </a:prstGeom>
          <a:solidFill>
            <a:schemeClr val="accent3">
              <a:lumMod val="50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sz="1600" b="1" dirty="0"/>
              <a:t>Avez-vous hâte au printemps?</a:t>
            </a:r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7235825" y="404813"/>
            <a:ext cx="1223963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8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0" nodeType="click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12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2.77778E-7 -4.44444E-6 L -0.66528 0.63264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3" y="3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4" grpId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-c-est-de-la-neige-2-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ca-c-est-de-la-neige-2-michel</Template>
  <TotalTime>3</TotalTime>
  <Words>76</Words>
  <Application>Microsoft Office PowerPoint</Application>
  <PresentationFormat>Presentación en pantalla (4:3)</PresentationFormat>
  <Paragraphs>34</Paragraphs>
  <Slides>44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50" baseType="lpstr">
      <vt:lpstr>Calibri</vt:lpstr>
      <vt:lpstr>Arial</vt:lpstr>
      <vt:lpstr>Algerian</vt:lpstr>
      <vt:lpstr>Arial Rounded MT Bold</vt:lpstr>
      <vt:lpstr>ca-c-est-de-la-neige-2-michel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2014-01-13T15:19:58Z</dcterms:created>
  <dcterms:modified xsi:type="dcterms:W3CDTF">2014-01-13T15:23:17Z</dcterms:modified>
</cp:coreProperties>
</file>