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5" r:id="rId3"/>
    <p:sldId id="28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87" r:id="rId24"/>
  </p:sldIdLst>
  <p:sldSz cx="9144000" cy="6858000" type="screen4x3"/>
  <p:notesSz cx="6858000" cy="9144000"/>
  <p:defaultTextStyle>
    <a:defPPr>
      <a:defRPr lang="es-A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rk3jmN+U6NFBLWnEcEhaJA" hashData="2Goy/xS5sYlfnNc4erJ2Ru4ODO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64" autoAdjust="0"/>
    <p:restoredTop sz="86356" autoAdjust="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139915-7158-4DDD-BD8D-6F6B8DF27B3D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F8E64-729F-454D-B62C-7F09F12A4A4C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6C3C8-566B-4315-B0F6-D5BD62758831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DA23D-2996-4E57-8EB8-BDA5703B2D7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170B09-480F-4A3A-A5C5-C47DC633FFE9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AA86D-A8C0-42EB-8C61-40DECEEA5268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DD244-4CFB-43EE-A39D-34FF096C9323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AFFDA0-463C-4ABA-A2AD-64FC96E8C33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60534-194B-465C-9330-A1E0AF3421CB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D71F7C-327D-4BA5-A388-811F98FF4D59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BBC242-98AB-4F64-91A9-A20FEDA1C390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D96B6-A25C-4A65-86C1-366DFED2801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DAD28-3B31-436A-9AEB-DAE778314BDD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5646C-CFA7-43E0-BE79-A775A622D1A3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59EA6-2904-4110-9D67-D1F9316348F0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62FCF8-606D-48F5-BB7E-1D81A044389B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4E722-BAAC-4A98-AE0A-F3572F5C81D0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9E905-E459-4614-BA4D-310F5CC6A2CD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5FC87-7484-47A3-979D-3AD23B1051AB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B78C1-E26C-4D88-BE17-B4AA389401B1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FA71A-F8B5-4CBA-80B2-5DF4EE7F5FD2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95BD4-1B62-49E2-A13E-B56D4902362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Ovr>
    <a:masterClrMapping/>
  </p:clrMapOvr>
  <p:transition spd="med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AR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448AEC-6E2D-4972-8371-CA825A13A194}" type="datetimeFigureOut">
              <a:rPr lang="es-AR"/>
              <a:pPr>
                <a:defRPr/>
              </a:pPr>
              <a:t>14/01/2018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14DF41-80CC-44AC-B848-B24BCD1EABEA}" type="slidenum">
              <a:rPr lang="es-AR"/>
              <a:pPr>
                <a:defRPr/>
              </a:pPr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57158" y="2857496"/>
            <a:ext cx="8286807" cy="2754458"/>
          </a:xfrm>
          <a:prstGeom prst="rect">
            <a:avLst/>
          </a:prstGeom>
          <a:noFill/>
        </p:spPr>
        <p:txBody>
          <a:bodyPr>
            <a:prstTxWarp prst="textDoubleWave1">
              <a:avLst/>
            </a:prstTxWarp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itchFamily="34" charset="-79"/>
                <a:cs typeface="Narkisim" pitchFamily="34" charset="-79"/>
              </a:rPr>
              <a:t>BURBUJAS DE JABÓN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54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arkisim" pitchFamily="34" charset="-79"/>
                <a:cs typeface="Narkisim" pitchFamily="34" charset="-79"/>
              </a:rPr>
              <a:t>CONGELADAS</a:t>
            </a:r>
            <a:endParaRPr lang="es-ES" sz="5400" b="1" dirty="0">
              <a:ln/>
              <a:solidFill>
                <a:schemeClr val="accent5">
                  <a:tint val="50000"/>
                  <a:satMod val="1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arkisim" pitchFamily="34" charset="-79"/>
              <a:cs typeface="Narkisim" pitchFamily="34" charset="-79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1428728" y="142852"/>
            <a:ext cx="6500858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+mn-cs"/>
              </a:rPr>
              <a:t>Lleva  Sonido  y  Corre  Automático</a:t>
            </a:r>
            <a:endParaRPr lang="es-ES" sz="2400" b="1" dirty="0">
              <a:ln/>
              <a:solidFill>
                <a:schemeClr val="accent5">
                  <a:tint val="50000"/>
                  <a:satMod val="1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ransition spd="med" advTm="12000">
    <p:sndAc>
      <p:stSnd>
        <p:snd r:embed="rId2" name="15 lady lau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>
                                      <p:cBhvr override="childStyle"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"/>
                            </p:stCondLst>
                            <p:childTnLst>
                              <p:par>
                                <p:cTn id="11" presetID="17" presetClass="entr" presetSubtype="10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357188"/>
            <a:ext cx="8286750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928688"/>
            <a:ext cx="828675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C:\Users\pc\Pictures\Nueva carpeta\119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5752782" y="60325"/>
            <a:ext cx="3342005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Imágenes: Internet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cs typeface="+mn-cs"/>
              </a:rPr>
              <a:t>Compaginación: </a:t>
            </a:r>
            <a:r>
              <a:rPr lang="es-ES" sz="2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Vivaldi" pitchFamily="66" charset="0"/>
                <a:cs typeface="+mn-cs"/>
              </a:rPr>
              <a:t>Tomás Doran</a:t>
            </a:r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Vivaldi" pitchFamily="66" charset="0"/>
              <a:cs typeface="+mn-cs"/>
            </a:endParaRPr>
          </a:p>
        </p:txBody>
      </p:sp>
    </p:spTree>
  </p:cSld>
  <p:clrMapOvr>
    <a:masterClrMapping/>
  </p:clrMapOvr>
  <p:transition spd="med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repeatCount="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urbujas__de_jabn_congelad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burbujas__de_jabn_congeladas</Template>
  <TotalTime>5</TotalTime>
  <Words>32</Words>
  <Application>Microsoft Office PowerPoint</Application>
  <PresentationFormat>Presentación en pantalla (4:3)</PresentationFormat>
  <Paragraphs>7</Paragraphs>
  <Slides>22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6" baseType="lpstr">
      <vt:lpstr>Calibri</vt:lpstr>
      <vt:lpstr>Arial</vt:lpstr>
      <vt:lpstr>burbujas__de_jabn_congeladas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2018-01-14T20:47:14Z</dcterms:created>
  <dcterms:modified xsi:type="dcterms:W3CDTF">2018-01-14T20:52:25Z</dcterms:modified>
</cp:coreProperties>
</file>