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9" r:id="rId3"/>
    <p:sldId id="263" r:id="rId4"/>
    <p:sldId id="300" r:id="rId5"/>
    <p:sldId id="290" r:id="rId6"/>
    <p:sldId id="301" r:id="rId7"/>
    <p:sldId id="405" r:id="rId8"/>
    <p:sldId id="264" r:id="rId9"/>
    <p:sldId id="283" r:id="rId10"/>
    <p:sldId id="289" r:id="rId11"/>
    <p:sldId id="309" r:id="rId12"/>
    <p:sldId id="313" r:id="rId13"/>
    <p:sldId id="315" r:id="rId14"/>
    <p:sldId id="317" r:id="rId15"/>
    <p:sldId id="341" r:id="rId16"/>
    <p:sldId id="342" r:id="rId17"/>
    <p:sldId id="345" r:id="rId18"/>
    <p:sldId id="353" r:id="rId19"/>
    <p:sldId id="321" r:id="rId20"/>
    <p:sldId id="348" r:id="rId21"/>
    <p:sldId id="372" r:id="rId22"/>
    <p:sldId id="337" r:id="rId23"/>
    <p:sldId id="364" r:id="rId24"/>
    <p:sldId id="359" r:id="rId25"/>
    <p:sldId id="370" r:id="rId26"/>
    <p:sldId id="375" r:id="rId27"/>
    <p:sldId id="374" r:id="rId28"/>
    <p:sldId id="367" r:id="rId29"/>
    <p:sldId id="414" r:id="rId30"/>
    <p:sldId id="400" r:id="rId31"/>
    <p:sldId id="360" r:id="rId32"/>
    <p:sldId id="403" r:id="rId33"/>
    <p:sldId id="358" r:id="rId34"/>
    <p:sldId id="373" r:id="rId35"/>
    <p:sldId id="396" r:id="rId36"/>
    <p:sldId id="365" r:id="rId37"/>
    <p:sldId id="379" r:id="rId38"/>
    <p:sldId id="380" r:id="rId39"/>
    <p:sldId id="384" r:id="rId40"/>
    <p:sldId id="378" r:id="rId41"/>
    <p:sldId id="394" r:id="rId42"/>
    <p:sldId id="387" r:id="rId43"/>
    <p:sldId id="389" r:id="rId44"/>
    <p:sldId id="390" r:id="rId45"/>
    <p:sldId id="395" r:id="rId46"/>
    <p:sldId id="399" r:id="rId47"/>
    <p:sldId id="404" r:id="rId48"/>
    <p:sldId id="398" r:id="rId49"/>
    <p:sldId id="425" r:id="rId50"/>
    <p:sldId id="421" r:id="rId51"/>
    <p:sldId id="423" r:id="rId52"/>
    <p:sldId id="408" r:id="rId53"/>
    <p:sldId id="407" r:id="rId54"/>
    <p:sldId id="386" r:id="rId55"/>
    <p:sldId id="427" r:id="rId56"/>
  </p:sldIdLst>
  <p:sldSz cx="9144000" cy="6858000" type="screen4x3"/>
  <p:notesSz cx="6858000" cy="9144000"/>
  <p:embeddedFontLst>
    <p:embeddedFont>
      <p:font typeface="Calibri" pitchFamily="34" charset="0"/>
      <p:regular r:id="rId57"/>
      <p:bold r:id="rId58"/>
      <p:italic r:id="rId59"/>
      <p:boldItalic r:id="rId60"/>
    </p:embeddedFont>
    <p:embeddedFont>
      <p:font typeface="Georgia" pitchFamily="18" charset="0"/>
      <p:regular r:id="rId61"/>
      <p:bold r:id="rId62"/>
      <p:italic r:id="rId63"/>
      <p:boldItalic r:id="rId64"/>
    </p:embeddedFont>
    <p:embeddedFont>
      <p:font typeface="Berlin Sans FB Demi" pitchFamily="34" charset="0"/>
      <p:bold r:id="rId65"/>
    </p:embeddedFont>
  </p:embeddedFontLst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FpaWymVp7A2c6S7A5gjwg==" hashData="2f9rrPQUjIEfmEPfwzEQZMbrns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314" autoAdjust="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font" Target="fonts/font7.fntdata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font" Target="fonts/font2.fntdata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1.fntdata"/><Relationship Id="rId61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4.fntdata"/><Relationship Id="rId65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8.fntdata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3.fntdata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2F0D8-D07E-4A43-BCEF-85E9FE747E91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AB717-5A39-4F63-8583-025954332BD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1CC49-82E3-4635-A6F3-6787AD52BA41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4E1C3-5F56-4550-97B4-529CC2EC9DC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585BC-22E6-4CF4-BAE6-4957750E7BFA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59B1A-B77B-4C5C-AF16-CAAA2E29D16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70947-A1EE-4B3A-B6FF-DF4B897E5556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A87A6-C775-4059-AE8E-31EE692BDA7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016D2-2D32-41AE-B7D4-E905796F95AC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9438A-AF2D-461E-B809-8F26C081F4D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DB766-6274-4E79-8D45-F4289B518114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1EA8F-C8BB-4C8D-A192-09CB1A331E4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A539D-45A0-48FF-8696-3020B403F6C6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91FC2-8286-4760-816C-0FA85FE3E8F4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2C619-3E90-4F98-B901-7D540D99CB13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B1A95-4976-4BF9-9C37-69EF4129292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17463-609A-4182-9F01-D9C65C1F3DD2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9E298-706C-4FA3-A408-18289F7B2EC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02D95-A1A0-4143-90EE-B7AEFFD58169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CCEA5-397D-4411-9F24-71D00A2F44F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6F399-497B-445A-9DEA-3C9FDA8A1C80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8345C-BF25-4CBF-A22D-A23664041AD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ACDC2-658A-4D72-97DD-32A4D09855D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4B95C5-35A0-4B3D-A806-B1FDFF7E225B}" type="datetimeFigureOut">
              <a:rPr lang="hu-HU"/>
              <a:pPr>
                <a:defRPr/>
              </a:pPr>
              <a:t>2014. 10. 13.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68C9A3-682D-4DE9-AF25-83AC4B7E998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804BD4-8265-4A9A-9F30-708326ED06A7}" type="slidenum">
              <a:rPr lang="es-ES_tradnl">
                <a:solidFill>
                  <a:srgbClr val="000000"/>
                </a:solidFill>
                <a:latin typeface="Arial" charset="0"/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2" descr="1501night_owl_1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églalap 3"/>
          <p:cNvSpPr/>
          <p:nvPr/>
        </p:nvSpPr>
        <p:spPr>
          <a:xfrm>
            <a:off x="1678420" y="5288340"/>
            <a:ext cx="5787161" cy="1323439"/>
          </a:xfrm>
          <a:prstGeom prst="rect">
            <a:avLst/>
          </a:prstGeom>
          <a:solidFill>
            <a:schemeClr val="tx2">
              <a:lumMod val="75000"/>
              <a:alpha val="86000"/>
            </a:schemeClr>
          </a:solidFill>
          <a:ln>
            <a:solidFill>
              <a:srgbClr val="FFC000"/>
            </a:solidFill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0" b="1">
                <a:ln w="381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99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THE  OWL</a:t>
            </a:r>
            <a:endParaRPr lang="hu-HU" sz="8000" b="1" dirty="0">
              <a:ln w="38100">
                <a:solidFill>
                  <a:schemeClr val="bg1"/>
                </a:solidFill>
                <a:prstDash val="solid"/>
                <a:miter lim="800000"/>
              </a:ln>
              <a:solidFill>
                <a:srgbClr val="FF99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pic>
        <p:nvPicPr>
          <p:cNvPr id="5" name="Kép 4" descr="4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263525"/>
            <a:ext cx="4889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églalap 5"/>
          <p:cNvSpPr/>
          <p:nvPr/>
        </p:nvSpPr>
        <p:spPr>
          <a:xfrm>
            <a:off x="2543239" y="601708"/>
            <a:ext cx="4057521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000" b="1" dirty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Kim Carnes: Bette Davis Eyes</a:t>
            </a:r>
            <a:endParaRPr lang="hu-HU" sz="2000" b="1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</p:spTree>
  </p:cSld>
  <p:clrMapOvr>
    <a:masterClrMapping/>
  </p:clrMapOvr>
  <p:transition advClick="0" advTm="8000">
    <p:sndAc>
      <p:stSnd loop="1">
        <p:snd r:embed="rId2" name="Bette Davis Eyes - Kim Car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2114302589_3644e48b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madar-07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GreatHornedOw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madar-08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bagi2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571625" y="0"/>
            <a:ext cx="6000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2183958977_272015a250_b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boreal-owl-11635.jpg"/>
          <p:cNvPicPr>
            <a:picLocks noChangeAspect="1"/>
          </p:cNvPicPr>
          <p:nvPr/>
        </p:nvPicPr>
        <p:blipFill>
          <a:blip r:embed="rId2" cstate="print"/>
          <a:srcRect l="626" t="1009" r="626"/>
          <a:stretch>
            <a:fillRect/>
          </a:stretch>
        </p:blipFill>
        <p:spPr bwMode="auto">
          <a:xfrm>
            <a:off x="0" y="1162050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Face_of_owl_in_the_hole_of_a_tre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ow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owl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owl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owl-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1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uhu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uhu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2613" y="-9525"/>
            <a:ext cx="7989887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uhu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2598"/>
          <a:stretch>
            <a:fillRect/>
          </a:stretch>
        </p:blipFill>
        <p:spPr bwMode="auto">
          <a:xfrm>
            <a:off x="0" y="531813"/>
            <a:ext cx="9144000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Bagolypá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63" y="-17463"/>
            <a:ext cx="5857875" cy="6892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saw_whet_ow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Bagoly 90 fokba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751013" y="0"/>
            <a:ext cx="5641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bagi1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849313"/>
            <a:ext cx="9144000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White_Ow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bagi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713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bagi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538163"/>
            <a:ext cx="9144000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bagi1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bagi2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542925"/>
            <a:ext cx="9144000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bagi2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785813" y="0"/>
            <a:ext cx="7500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bagi1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Szürkebaglyo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3937"/>
          <a:stretch>
            <a:fillRect/>
          </a:stretch>
        </p:blipFill>
        <p:spPr bwMode="auto">
          <a:xfrm>
            <a:off x="0" y="0"/>
            <a:ext cx="9144000" cy="663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bagi4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500188" y="0"/>
            <a:ext cx="6143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bagi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bagi5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787" r="1135" b="787"/>
          <a:stretch>
            <a:fillRect/>
          </a:stretch>
        </p:blipFill>
        <p:spPr bwMode="auto">
          <a:xfrm>
            <a:off x="1714500" y="0"/>
            <a:ext cx="572135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bagi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0" y="328613"/>
            <a:ext cx="9144000" cy="620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bagi1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785938" y="0"/>
            <a:ext cx="5572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bagi4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bagi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0"/>
            <a:ext cx="6357937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bagi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bagi2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601663" y="0"/>
            <a:ext cx="7940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bagi3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009775" y="0"/>
            <a:ext cx="5124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bagi2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571625" y="0"/>
            <a:ext cx="6000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bagi4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071563" y="0"/>
            <a:ext cx="7027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bagi3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bagi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" y="0"/>
            <a:ext cx="918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bagi3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bagi4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bagi4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bagi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57238"/>
            <a:ext cx="9144000" cy="610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bagi4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968375" y="0"/>
            <a:ext cx="7207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SnowyOwl_7690.jpg"/>
          <p:cNvPicPr>
            <a:picLocks noChangeAspect="1"/>
          </p:cNvPicPr>
          <p:nvPr/>
        </p:nvPicPr>
        <p:blipFill>
          <a:blip r:embed="rId2" cstate="print"/>
          <a:srcRect b="11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bagi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bagi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639763" y="0"/>
            <a:ext cx="786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1" descr="bagi1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1" descr="bagi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1" descr="bagi3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0" y="1006475"/>
            <a:ext cx="9144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églalap 3"/>
          <p:cNvSpPr/>
          <p:nvPr/>
        </p:nvSpPr>
        <p:spPr>
          <a:xfrm rot="299337">
            <a:off x="541571" y="1731050"/>
            <a:ext cx="3662944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bg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THE</a:t>
            </a:r>
            <a:endParaRPr lang="hu-HU" sz="115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chemeClr val="bg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7628297" y="6165304"/>
            <a:ext cx="1082348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800" b="1" dirty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Judy</a:t>
            </a:r>
            <a:endParaRPr lang="hu-HU" sz="3600" b="1" dirty="0">
              <a:ln w="18000">
                <a:noFill/>
                <a:prstDash val="solid"/>
                <a:miter lim="800000"/>
              </a:ln>
              <a:solidFill>
                <a:schemeClr val="bg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sp>
        <p:nvSpPr>
          <p:cNvPr id="8" name="Téglalap 3"/>
          <p:cNvSpPr/>
          <p:nvPr/>
        </p:nvSpPr>
        <p:spPr>
          <a:xfrm rot="-240000">
            <a:off x="4776242" y="1711445"/>
            <a:ext cx="3874176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bg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END</a:t>
            </a:r>
            <a:endParaRPr lang="hu-HU" sz="115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chemeClr val="bg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</p:spTree>
  </p:cSld>
  <p:clrMapOvr>
    <a:masterClrMapping/>
  </p:clrMapOvr>
  <p:transition spd="slow" advClick="0"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úh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Búhos</Template>
  <TotalTime>0</TotalTime>
  <Words>71</Words>
  <Application>Microsoft Office PowerPoint</Application>
  <PresentationFormat>Presentación en pantalla (4:3)</PresentationFormat>
  <Paragraphs>33</Paragraphs>
  <Slides>54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60" baseType="lpstr">
      <vt:lpstr>Calibri</vt:lpstr>
      <vt:lpstr>Arial</vt:lpstr>
      <vt:lpstr>Georgia</vt:lpstr>
      <vt:lpstr>Berlin Sans FB Demi</vt:lpstr>
      <vt:lpstr>Búhos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2014-10-13T09:39:25Z</dcterms:created>
  <dcterms:modified xsi:type="dcterms:W3CDTF">2014-10-13T09:42:52Z</dcterms:modified>
</cp:coreProperties>
</file>