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6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1" r:id="rId18"/>
    <p:sldId id="272" r:id="rId1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8hs7cSvq8srGSUBtxD7tw==" hashData="AzbWH7WEFXRT8oQ0yXC9YtZZC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4D4D4D"/>
    <a:srgbClr val="99CC00"/>
    <a:srgbClr val="A9AC1C"/>
    <a:srgbClr val="3333FF"/>
    <a:srgbClr val="008000"/>
    <a:srgbClr val="CCFF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2DE23-C227-42D4-B5CA-08D4633DE3E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872814"/>
      </p:ext>
    </p:extLst>
  </p:cSld>
  <p:clrMapOvr>
    <a:masterClrMapping/>
  </p:clrMapOvr>
  <p:transition spd="slow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0B13C-38DB-4468-9BFE-F6CD720246D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79988"/>
      </p:ext>
    </p:extLst>
  </p:cSld>
  <p:clrMapOvr>
    <a:masterClrMapping/>
  </p:clrMapOvr>
  <p:transition spd="slow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1E930-A05A-48DE-8F2A-4BC86980E4A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38090"/>
      </p:ext>
    </p:extLst>
  </p:cSld>
  <p:clrMapOvr>
    <a:masterClrMapping/>
  </p:clrMapOvr>
  <p:transition spd="slow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C35BFC-7B22-4423-96F0-8CAB2CFE5DC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529921"/>
      </p:ext>
    </p:extLst>
  </p:cSld>
  <p:clrMapOvr>
    <a:masterClrMapping/>
  </p:clrMapOvr>
  <p:transition spd="slow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849BF-A49E-4E69-9C47-7466B509DFB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844062"/>
      </p:ext>
    </p:extLst>
  </p:cSld>
  <p:clrMapOvr>
    <a:masterClrMapping/>
  </p:clrMapOvr>
  <p:transition spd="slow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98F8A-E04B-4268-8DD1-65115FCFB76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662692"/>
      </p:ext>
    </p:extLst>
  </p:cSld>
  <p:clrMapOvr>
    <a:masterClrMapping/>
  </p:clrMapOvr>
  <p:transition spd="slow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93321-6507-4380-8657-B0ECB814754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502520"/>
      </p:ext>
    </p:extLst>
  </p:cSld>
  <p:clrMapOvr>
    <a:masterClrMapping/>
  </p:clrMapOvr>
  <p:transition spd="slow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CD1AD-2B36-4A9A-8E5B-8279A50D9D4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532131"/>
      </p:ext>
    </p:extLst>
  </p:cSld>
  <p:clrMapOvr>
    <a:masterClrMapping/>
  </p:clrMapOvr>
  <p:transition spd="slow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7D06BB-2484-445D-944F-AC5197BA748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15277"/>
      </p:ext>
    </p:extLst>
  </p:cSld>
  <p:clrMapOvr>
    <a:masterClrMapping/>
  </p:clrMapOvr>
  <p:transition spd="slow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7807EA-2746-466D-B6C4-BEE5ACFA655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844046"/>
      </p:ext>
    </p:extLst>
  </p:cSld>
  <p:clrMapOvr>
    <a:masterClrMapping/>
  </p:clrMapOvr>
  <p:transition spd="slow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3027E-CF64-420A-9251-E5283B00E31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937648"/>
      </p:ext>
    </p:extLst>
  </p:cSld>
  <p:clrMapOvr>
    <a:masterClrMapping/>
  </p:clrMapOvr>
  <p:transition spd="slow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860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00"/>
            </a:gs>
            <a:gs pos="100000">
              <a:srgbClr val="996600">
                <a:gamma/>
                <a:shade val="54118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E81226-15E5-4716-BE81-86BF30DCC3F5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00"/>
            </a:gs>
            <a:gs pos="50000">
              <a:srgbClr val="3333FF"/>
            </a:gs>
            <a:gs pos="100000">
              <a:srgbClr val="9966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Image11"/>
          <p:cNvPicPr>
            <a:picLocks noChangeAspect="1" noChangeArrowheads="1"/>
          </p:cNvPicPr>
          <p:nvPr/>
        </p:nvPicPr>
        <p:blipFill>
          <a:blip r:embed="rId3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Image11"/>
          <p:cNvPicPr>
            <a:picLocks noChangeAspect="1" noChangeArrowheads="1"/>
          </p:cNvPicPr>
          <p:nvPr/>
        </p:nvPicPr>
        <p:blipFill>
          <a:blip r:embed="rId3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rgbClr val="CCFF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soun74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ound001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8054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719138" y="4149725"/>
            <a:ext cx="687719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 smtClean="0">
                <a:solidFill>
                  <a:srgbClr val="FFFF00"/>
                </a:solidFill>
              </a:rPr>
              <a:t>Para no perder la mano, hice un pequeño deslizamiento sobre estos búhos invisibles,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16392" name="Picture 8" descr="hiboux035"/>
          <p:cNvPicPr>
            <a:picLocks noChangeAspect="1" noChangeArrowheads="1" noCrop="1"/>
          </p:cNvPicPr>
          <p:nvPr/>
        </p:nvPicPr>
        <p:blipFill>
          <a:blip r:embed="rId5">
            <a:lum bright="-6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708275"/>
            <a:ext cx="1225550" cy="1052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3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0"/>
                </p:tgtEl>
              </p:cMediaNode>
            </p:audio>
          </p:childTnLst>
        </p:cTn>
      </p:par>
    </p:tnLst>
    <p:bldLst>
      <p:bldP spid="16391" grpId="0"/>
      <p:bldP spid="1639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8000">
                <a:gamma/>
                <a:shade val="19216"/>
                <a:invGamma/>
              </a:srgbClr>
            </a:gs>
            <a:gs pos="50000">
              <a:srgbClr val="008000"/>
            </a:gs>
            <a:gs pos="100000">
              <a:srgbClr val="008000">
                <a:gamma/>
                <a:shade val="19216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-122238" y="2503488"/>
            <a:ext cx="9390063" cy="2530475"/>
          </a:xfrm>
          <a:prstGeom prst="rect">
            <a:avLst/>
          </a:prstGeom>
          <a:noFill/>
          <a:ln>
            <a:noFill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fr-FR" sz="4000" b="1">
                <a:solidFill>
                  <a:srgbClr val="CCFF33"/>
                </a:solidFill>
                <a:latin typeface="Times New Roman" pitchFamily="18" charset="0"/>
              </a:rPr>
              <a:t>Admirez le camouflage époustouflant</a:t>
            </a:r>
          </a:p>
          <a:p>
            <a:pPr algn="ctr"/>
            <a:r>
              <a:rPr lang="fr-FR" sz="4000" b="1">
                <a:solidFill>
                  <a:srgbClr val="CCFF33"/>
                </a:solidFill>
                <a:latin typeface="Times New Roman" pitchFamily="18" charset="0"/>
              </a:rPr>
              <a:t>   de ces hiboux qui ne manquent </a:t>
            </a:r>
          </a:p>
          <a:p>
            <a:pPr algn="ctr"/>
            <a:r>
              <a:rPr lang="fr-FR" sz="4000" b="1">
                <a:solidFill>
                  <a:srgbClr val="CCFF33"/>
                </a:solidFill>
                <a:latin typeface="Times New Roman" pitchFamily="18" charset="0"/>
              </a:rPr>
              <a:t>pas de ressources pour se rendre invisibles</a:t>
            </a:r>
            <a:endParaRPr lang="fr-FR" sz="4000">
              <a:solidFill>
                <a:srgbClr val="CCFF33"/>
              </a:solidFill>
              <a:latin typeface="Times New Roman" pitchFamily="18" charset="0"/>
            </a:endParaRPr>
          </a:p>
          <a:p>
            <a:pPr algn="ctr"/>
            <a:r>
              <a:rPr lang="fr-FR" sz="4000">
                <a:solidFill>
                  <a:srgbClr val="CCFF33"/>
                </a:solidFill>
                <a:latin typeface="Times New Roman" pitchFamily="18" charset="0"/>
              </a:rPr>
              <a:t> </a:t>
            </a: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33FF"/>
              </a:gs>
              <a:gs pos="100000">
                <a:srgbClr val="008000"/>
              </a:gs>
            </a:gsLst>
            <a:path path="rect">
              <a:fillToRect l="100000" b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5372" name="Picture 12" descr="6791a23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268413"/>
            <a:ext cx="4762500" cy="431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5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  <p:bldP spid="1537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>
                <a:gamma/>
                <a:shade val="46275"/>
                <a:invGamma/>
              </a:schemeClr>
            </a:gs>
            <a:gs pos="50000">
              <a:schemeClr val="bg2"/>
            </a:gs>
            <a:gs pos="100000">
              <a:schemeClr val="bg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amouflage-de-hiboux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8064500" cy="568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6600">
                <a:gamma/>
                <a:shade val="46275"/>
                <a:invGamma/>
              </a:srgbClr>
            </a:gs>
            <a:gs pos="50000">
              <a:srgbClr val="336600"/>
            </a:gs>
            <a:gs pos="100000">
              <a:srgbClr val="3366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amouflage-de-hiboux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88913"/>
            <a:ext cx="6858000" cy="6481762"/>
          </a:xfrm>
          <a:prstGeom prst="rect">
            <a:avLst/>
          </a:prstGeom>
          <a:noFill/>
          <a:ln w="76200">
            <a:solidFill>
              <a:srgbClr val="33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00"/>
            </a:gs>
            <a:gs pos="100000">
              <a:srgbClr val="CCCC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amouflage-de-hiboux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0350"/>
            <a:ext cx="7620000" cy="6264275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66"/>
            </a:gs>
            <a:gs pos="50000">
              <a:srgbClr val="FFCC66">
                <a:gamma/>
                <a:shade val="46275"/>
                <a:invGamma/>
              </a:srgbClr>
            </a:gs>
            <a:gs pos="100000">
              <a:srgbClr val="FFCC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amouflage-de-hiboux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569325" cy="619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rgbClr val="FFCC66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camouflage-de-hiboux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7993063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3300">
                <a:gamma/>
                <a:shade val="46275"/>
                <a:invGamma/>
              </a:srgbClr>
            </a:gs>
            <a:gs pos="50000">
              <a:srgbClr val="663300"/>
            </a:gs>
            <a:gs pos="100000">
              <a:srgbClr val="6633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amouflage-de-hiboux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8135938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6600"/>
            </a:gs>
            <a:gs pos="50000">
              <a:srgbClr val="99CC00"/>
            </a:gs>
            <a:gs pos="100000">
              <a:srgbClr val="3366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amouflage-de-hiboux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404813"/>
            <a:ext cx="8108950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tx2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amouflage-de-hiboux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04813"/>
            <a:ext cx="7704137" cy="585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D4D4D"/>
            </a:gs>
            <a:gs pos="50000">
              <a:srgbClr val="FF9966"/>
            </a:gs>
            <a:gs pos="100000">
              <a:srgbClr val="4D4D4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amouflage-de-hiboux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71513"/>
            <a:ext cx="7920038" cy="578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00"/>
            </a:gs>
            <a:gs pos="50000">
              <a:srgbClr val="CCCC00"/>
            </a:gs>
            <a:gs pos="100000">
              <a:srgbClr val="9966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amouflage-de-hiboux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80400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66"/>
            </a:gs>
            <a:gs pos="100000">
              <a:srgbClr val="6633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amouflage-de-hiboux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50875"/>
            <a:ext cx="8135937" cy="560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rgbClr val="336600"/>
            </a:gs>
            <a:gs pos="100000">
              <a:schemeClr val="bg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amouflage-de-hiboux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8064500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3300"/>
            </a:gs>
            <a:gs pos="100000">
              <a:srgbClr val="FF99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Une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351837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WordArt 4"/>
          <p:cNvSpPr>
            <a:spLocks noChangeArrowheads="1" noChangeShapeType="1" noTextEdit="1"/>
          </p:cNvSpPr>
          <p:nvPr/>
        </p:nvSpPr>
        <p:spPr bwMode="auto">
          <a:xfrm>
            <a:off x="-5508625" y="3068638"/>
            <a:ext cx="2686050" cy="2571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J'ai voulu faire </a:t>
            </a:r>
          </a:p>
          <a:p>
            <a:pPr algn="ctr"/>
            <a:r>
              <a:rPr lang="fr-FR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un petit diapo </a:t>
            </a:r>
          </a:p>
          <a:p>
            <a:pPr algn="ctr"/>
            <a:r>
              <a:rPr lang="fr-FR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sur des images </a:t>
            </a:r>
          </a:p>
          <a:p>
            <a:pPr algn="ctr"/>
            <a:r>
              <a:rPr lang="fr-FR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reçues , </a:t>
            </a:r>
          </a:p>
          <a:p>
            <a:pPr algn="ctr"/>
            <a:r>
              <a:rPr lang="fr-FR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pour mieux voir </a:t>
            </a:r>
          </a:p>
          <a:p>
            <a:pPr algn="ctr"/>
            <a:r>
              <a:rPr lang="fr-FR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ces hiboux</a:t>
            </a:r>
            <a:endParaRPr lang="es-ES" sz="24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17413" name="Picture 5" descr="hiboux00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3375"/>
            <a:ext cx="1768475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iboux01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429000"/>
            <a:ext cx="2709862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 descr="hiboux030"/>
          <p:cNvPicPr>
            <a:picLocks noChangeAspect="1" noChangeArrowheads="1" noCrop="1"/>
          </p:cNvPicPr>
          <p:nvPr/>
        </p:nvPicPr>
        <p:blipFill>
          <a:blip r:embed="rId4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04813"/>
            <a:ext cx="1765300" cy="252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6" name="WordArt 8"/>
          <p:cNvSpPr>
            <a:spLocks noChangeArrowheads="1" noChangeShapeType="1" noTextEdit="1"/>
          </p:cNvSpPr>
          <p:nvPr/>
        </p:nvSpPr>
        <p:spPr bwMode="auto">
          <a:xfrm>
            <a:off x="0" y="2924175"/>
            <a:ext cx="2203450" cy="828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bye</a:t>
            </a:r>
          </a:p>
        </p:txBody>
      </p:sp>
      <p:sp>
        <p:nvSpPr>
          <p:cNvPr id="17417" name="WordArt 9"/>
          <p:cNvSpPr>
            <a:spLocks noChangeArrowheads="1" noChangeShapeType="1" noTextEdit="1"/>
          </p:cNvSpPr>
          <p:nvPr/>
        </p:nvSpPr>
        <p:spPr bwMode="auto">
          <a:xfrm>
            <a:off x="6443663" y="3284538"/>
            <a:ext cx="2203450" cy="828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bye</a:t>
            </a:r>
          </a:p>
        </p:txBody>
      </p:sp>
      <p:sp>
        <p:nvSpPr>
          <p:cNvPr id="17418" name="WordArt 10"/>
          <p:cNvSpPr>
            <a:spLocks noChangeArrowheads="1" noChangeShapeType="1" noTextEdit="1"/>
          </p:cNvSpPr>
          <p:nvPr/>
        </p:nvSpPr>
        <p:spPr bwMode="auto">
          <a:xfrm>
            <a:off x="4067175" y="5445125"/>
            <a:ext cx="2203450" cy="828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bye</a:t>
            </a:r>
          </a:p>
        </p:txBody>
      </p:sp>
      <p:sp>
        <p:nvSpPr>
          <p:cNvPr id="17421" name="WordArt 13"/>
          <p:cNvSpPr>
            <a:spLocks noChangeArrowheads="1" noChangeShapeType="1" noTextEdit="1"/>
          </p:cNvSpPr>
          <p:nvPr/>
        </p:nvSpPr>
        <p:spPr bwMode="auto">
          <a:xfrm>
            <a:off x="3708400" y="620713"/>
            <a:ext cx="1998663" cy="11985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099999" lon="20099999" rev="0"/>
              </a:camera>
              <a:lightRig rig="legacyFlat2" dir="t"/>
            </a:scene3d>
            <a:sp3d extrusionH="430200" prstMaterial="legacyMatte">
              <a:extrusionClr>
                <a:srgbClr val="FFFF00"/>
              </a:extrusionClr>
            </a:sp3d>
          </a:bodyPr>
          <a:lstStyle/>
          <a:p>
            <a:pPr algn="ctr"/>
            <a:r>
              <a:rPr lang="es-ES" sz="3600" b="1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French Script MT"/>
              </a:rPr>
              <a:t>Elyane</a:t>
            </a:r>
          </a:p>
        </p:txBody>
      </p:sp>
      <p:sp>
        <p:nvSpPr>
          <p:cNvPr id="17423" name="WordArt 15"/>
          <p:cNvSpPr>
            <a:spLocks noChangeArrowheads="1" noChangeShapeType="1" noTextEdit="1"/>
          </p:cNvSpPr>
          <p:nvPr/>
        </p:nvSpPr>
        <p:spPr bwMode="auto">
          <a:xfrm>
            <a:off x="3708400" y="1844675"/>
            <a:ext cx="1800225" cy="57626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bye</a:t>
            </a:r>
          </a:p>
        </p:txBody>
      </p:sp>
      <p:sp>
        <p:nvSpPr>
          <p:cNvPr id="17424" name="Rectangle 1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3300">
                  <a:alpha val="73000"/>
                </a:srgbClr>
              </a:gs>
              <a:gs pos="100000">
                <a:srgbClr val="A9AC1C">
                  <a:alpha val="46001"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33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663300">
                  <a:alpha val="73000"/>
                </a:srgbClr>
              </a:gs>
              <a:gs pos="100000">
                <a:srgbClr val="A9AC1C">
                  <a:alpha val="46001"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6633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 animBg="1"/>
      <p:bldP spid="17417" grpId="0" animBg="1"/>
      <p:bldP spid="17418" grpId="0" animBg="1"/>
      <p:bldP spid="17421" grpId="0" animBg="1"/>
      <p:bldP spid="17423" grpId="0" animBg="1"/>
      <p:bldP spid="17424" grpId="0" animBg="1"/>
      <p:bldP spid="17425" grpId="0" animBg="1"/>
      <p:bldP spid="1742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hiboux invisibles .. 13 10 2014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hiboux invisibles .. 13 10 2014</Template>
  <TotalTime>2</TotalTime>
  <Words>70</Words>
  <Application>Microsoft Office PowerPoint</Application>
  <PresentationFormat>Presentación en pantalla (4:3)</PresentationFormat>
  <Paragraphs>18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Times New Roman</vt:lpstr>
      <vt:lpstr>Les hiboux invisibles .. 13 10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2021-08-05T15:53:51Z</dcterms:created>
  <dcterms:modified xsi:type="dcterms:W3CDTF">2021-08-05T15:56:16Z</dcterms:modified>
</cp:coreProperties>
</file>