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4" r:id="rId17"/>
    <p:sldId id="275" r:id="rId18"/>
    <p:sldId id="276" r:id="rId19"/>
    <p:sldId id="278" r:id="rId20"/>
    <p:sldId id="279" r:id="rId21"/>
    <p:sldId id="281" r:id="rId22"/>
    <p:sldId id="282" r:id="rId23"/>
    <p:sldId id="283" r:id="rId24"/>
    <p:sldId id="284" r:id="rId25"/>
    <p:sldId id="285" r:id="rId26"/>
    <p:sldId id="286" r:id="rId27"/>
    <p:sldId id="291" r:id="rId28"/>
    <p:sldId id="292" r:id="rId29"/>
    <p:sldId id="293" r:id="rId30"/>
    <p:sldId id="294" r:id="rId31"/>
    <p:sldId id="295" r:id="rId32"/>
    <p:sldId id="297" r:id="rId33"/>
    <p:sldId id="298" r:id="rId34"/>
    <p:sldId id="300" r:id="rId35"/>
    <p:sldId id="296" r:id="rId36"/>
    <p:sldId id="301" r:id="rId37"/>
    <p:sldId id="302" r:id="rId3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9pPr>
  </p:defaultTextStyle>
  <p:modifyVerifier cryptProviderType="rsaFull" cryptAlgorithmClass="hash" cryptAlgorithmType="typeAny" cryptAlgorithmSid="4" spinCount="100000" saltData="KeoenNa79FrPFNBujDeoxQ==" hashData="YI5yVqvkBWtgqajR7sfZAts6+j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080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CFD58-8D28-4F6A-A7DC-2CB591FEAFB5}" type="datetimeFigureOut">
              <a:rPr lang="fr-FR" altLang="fr-FR"/>
              <a:pPr>
                <a:defRPr/>
              </a:pPr>
              <a:t>12/08/2019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CB608-4C9C-4A83-A8FC-AD701445BB7F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9579958"/>
      </p:ext>
    </p:extLst>
  </p:cSld>
  <p:clrMapOvr>
    <a:masterClrMapping/>
  </p:clrMapOvr>
  <p:transition spd="slow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94190-8D7B-4758-9BA6-80E822E888BF}" type="datetimeFigureOut">
              <a:rPr lang="fr-FR" altLang="fr-FR"/>
              <a:pPr>
                <a:defRPr/>
              </a:pPr>
              <a:t>12/08/2019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3AA1C-809E-4812-8DF6-1DD7E5BFB19B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445602"/>
      </p:ext>
    </p:extLst>
  </p:cSld>
  <p:clrMapOvr>
    <a:masterClrMapping/>
  </p:clrMapOvr>
  <p:transition spd="slow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84422-C673-49E9-99CF-422437CD91F4}" type="datetimeFigureOut">
              <a:rPr lang="fr-FR" altLang="fr-FR"/>
              <a:pPr>
                <a:defRPr/>
              </a:pPr>
              <a:t>12/08/2019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1392A-7C9A-4922-BEE8-9703EFD6DC6E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290726"/>
      </p:ext>
    </p:extLst>
  </p:cSld>
  <p:clrMapOvr>
    <a:masterClrMapping/>
  </p:clrMapOvr>
  <p:transition spd="slow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EA493-9774-4F3C-83C2-11745703372D}" type="datetimeFigureOut">
              <a:rPr lang="fr-FR" altLang="fr-FR"/>
              <a:pPr>
                <a:defRPr/>
              </a:pPr>
              <a:t>12/08/2019</a:t>
            </a:fld>
            <a:endParaRPr lang="fr-FR" alt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7442A-87D9-40B4-9618-5D1DFDB4A10F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2884146"/>
      </p:ext>
    </p:extLst>
  </p:cSld>
  <p:clrMapOvr>
    <a:masterClrMapping/>
  </p:clrMapOvr>
  <p:transition spd="slow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8A093-C593-4832-AB76-21E93A3ADB1E}" type="datetimeFigureOut">
              <a:rPr lang="fr-FR" altLang="fr-FR"/>
              <a:pPr>
                <a:defRPr/>
              </a:pPr>
              <a:t>12/08/2019</a:t>
            </a:fld>
            <a:endParaRPr lang="fr-FR" alt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03499-A039-4A1F-B338-51BAE1C250BF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88840401"/>
      </p:ext>
    </p:extLst>
  </p:cSld>
  <p:clrMapOvr>
    <a:masterClrMapping/>
  </p:clrMapOvr>
  <p:transition spd="slow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A2C0F-9962-49B6-9E8F-E5956E1F69AB}" type="datetimeFigureOut">
              <a:rPr lang="fr-FR" altLang="fr-FR"/>
              <a:pPr>
                <a:defRPr/>
              </a:pPr>
              <a:t>12/08/2019</a:t>
            </a:fld>
            <a:endParaRPr lang="fr-FR" alt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0881D-A00F-46D0-B99E-FE2B68AC708C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0734568"/>
      </p:ext>
    </p:extLst>
  </p:cSld>
  <p:clrMapOvr>
    <a:masterClrMapping/>
  </p:clrMapOvr>
  <p:transition spd="slow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D266B-EE2A-4781-8DB6-33CFCCFF1CB3}" type="datetimeFigureOut">
              <a:rPr lang="fr-FR" altLang="fr-FR"/>
              <a:pPr>
                <a:defRPr/>
              </a:pPr>
              <a:t>12/08/2019</a:t>
            </a:fld>
            <a:endParaRPr lang="fr-FR" alt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63165-D526-493D-A66C-54FC4F12FAA1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54740980"/>
      </p:ext>
    </p:extLst>
  </p:cSld>
  <p:clrMapOvr>
    <a:masterClrMapping/>
  </p:clrMapOvr>
  <p:transition spd="slow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350D0-05A2-4848-8EA7-4FE1D9C83842}" type="datetimeFigureOut">
              <a:rPr lang="fr-FR" altLang="fr-FR"/>
              <a:pPr>
                <a:defRPr/>
              </a:pPr>
              <a:t>12/08/2019</a:t>
            </a:fld>
            <a:endParaRPr lang="fr-FR" alt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4D8D7-F5D6-4314-BBD9-39F73DB12F53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3588825"/>
      </p:ext>
    </p:extLst>
  </p:cSld>
  <p:clrMapOvr>
    <a:masterClrMapping/>
  </p:clrMapOvr>
  <p:transition spd="slow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C8850-C656-4E85-9FBE-7A20A01E22C1}" type="datetimeFigureOut">
              <a:rPr lang="fr-FR" altLang="fr-FR"/>
              <a:pPr>
                <a:defRPr/>
              </a:pPr>
              <a:t>12/08/2019</a:t>
            </a:fld>
            <a:endParaRPr lang="fr-FR" alt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88089-23A4-4F87-8D21-2C8BE939674D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0423868"/>
      </p:ext>
    </p:extLst>
  </p:cSld>
  <p:clrMapOvr>
    <a:masterClrMapping/>
  </p:clrMapOvr>
  <p:transition spd="slow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033C8-1FB0-42C0-ABDD-933C740AF065}" type="datetimeFigureOut">
              <a:rPr lang="fr-FR" altLang="fr-FR"/>
              <a:pPr>
                <a:defRPr/>
              </a:pPr>
              <a:t>12/08/2019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50317-7AE6-40BD-91D3-A2F1F1153368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4195017"/>
      </p:ext>
    </p:extLst>
  </p:cSld>
  <p:clrMapOvr>
    <a:masterClrMapping/>
  </p:clrMapOvr>
  <p:transition spd="slow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A6F7C-A7F0-4E3D-BA7F-80C208D44186}" type="datetimeFigureOut">
              <a:rPr lang="fr-FR" altLang="fr-FR"/>
              <a:pPr>
                <a:defRPr/>
              </a:pPr>
              <a:t>12/08/2019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8F4A8-0E2B-4E05-BED2-B187F7CF3137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53026724"/>
      </p:ext>
    </p:extLst>
  </p:cSld>
  <p:clrMapOvr>
    <a:masterClrMapping/>
  </p:clrMapOvr>
  <p:transition spd="slow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25E9343-ADBA-4390-8199-97B7F9CAB45C}" type="datetimeFigureOut">
              <a:rPr lang="fr-FR" altLang="fr-FR"/>
              <a:pPr>
                <a:defRPr/>
              </a:pPr>
              <a:t>12/08/2019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33B74C2-221F-44B6-BA56-8D3B8C796D11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r foto-kotov-002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2225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6- 2484.wav">
            <a:hlinkClick r:id="" action="ppaction://media"/>
          </p:cNvPr>
          <p:cNvPicPr>
            <a:picLocks noRot="1" noChangeAspect="1"/>
          </p:cNvPicPr>
          <p:nvPr>
            <a:wavAudioFile r:embed="rId1" name="06- Mandoline 2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2916238" y="6308725"/>
            <a:ext cx="3600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r>
              <a:rPr lang="fr-FR" altLang="fr-FR" sz="1800" b="1">
                <a:solidFill>
                  <a:srgbClr val="FFFF00"/>
                </a:solidFill>
                <a:latin typeface="Bookman Old Style" pitchFamily="18" charset="0"/>
              </a:rPr>
              <a:t>Avancement automatique</a:t>
            </a:r>
          </a:p>
        </p:txBody>
      </p:sp>
      <p:pic>
        <p:nvPicPr>
          <p:cNvPr id="2053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835025"/>
            <a:ext cx="80645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4200" y="4437063"/>
            <a:ext cx="8064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1568">
            <a:off x="306388" y="5722938"/>
            <a:ext cx="10287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3644900"/>
            <a:ext cx="8064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4200" y="555625"/>
            <a:ext cx="8064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45454">
            <a:off x="8042275" y="2005013"/>
            <a:ext cx="1046163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r foto-kotov-00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6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r foto-kotov-00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6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r foto-kotov-00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075" y="0"/>
            <a:ext cx="5148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r foto-kotov-00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988" y="0"/>
            <a:ext cx="4772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r foto-kotov-01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5663"/>
            <a:ext cx="9144000" cy="514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r foto-kotov-01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5138"/>
            <a:ext cx="9144000" cy="592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r fotopodborka-3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r fotopodborka-6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563"/>
            <a:ext cx="9144000" cy="649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r fotoprikol-120210-3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63" y="0"/>
            <a:ext cx="51450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r fotoprikol-120210-4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r fotoprikol-120210-5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r fotoprikol-120210-5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r foto-prikol-711214-02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63" y="0"/>
            <a:ext cx="5146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r foto-prikol-711214-03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0" y="0"/>
            <a:ext cx="558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r foto-prikol-02102015-00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0"/>
            <a:ext cx="4578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r foto-prikol-02102015-00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0213"/>
            <a:ext cx="9144000" cy="599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r foto-prikol-02102015-01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63" y="0"/>
            <a:ext cx="5146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r foto-prikol-02102015-02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7338"/>
            <a:ext cx="9144000" cy="628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r foto-prikol-02102015-03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r foto-prikol-02102015-04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0"/>
            <a:ext cx="8569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r foto-prikol-02102015-04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2488"/>
            <a:ext cx="9144000" cy="515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r foto-prikol-02102015-05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8325"/>
            <a:ext cx="9144000" cy="571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r foto-prikol-05022016-01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4075"/>
            <a:ext cx="9144000" cy="514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r foto-prikol-05022016-02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8225"/>
            <a:ext cx="9144000" cy="477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r foto-prikol-07102015-00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75" y="0"/>
            <a:ext cx="6977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r foto-prikol-07102015-01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" y="0"/>
            <a:ext cx="7942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r foto-prikol-07102015-01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075" y="0"/>
            <a:ext cx="5148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r foto-prikol-07102015-01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0"/>
            <a:ext cx="51577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r foto-prikol-07102015-01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6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r foto-prikol-07102015-04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6713"/>
            <a:ext cx="9144000" cy="612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r foto-prikol-07102015-07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0"/>
            <a:ext cx="6648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r foto-prikol-12022015-01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238"/>
            <a:ext cx="9144000" cy="610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r foto-prikol-07102015-02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63" y="0"/>
            <a:ext cx="5146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r foto-prikol-12022015-03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9088"/>
            <a:ext cx="9144000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851920" y="5910858"/>
            <a:ext cx="1308371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6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lgerian" panose="04020705040A02060702" pitchFamily="82" charset="0"/>
              </a:rPr>
              <a:t>FIN</a:t>
            </a:r>
            <a:endParaRPr lang="fr-FR" sz="6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6868" name="ZoneTexte 3"/>
          <p:cNvSpPr txBox="1">
            <a:spLocks noChangeArrowheads="1"/>
          </p:cNvSpPr>
          <p:nvPr/>
        </p:nvSpPr>
        <p:spPr bwMode="auto">
          <a:xfrm>
            <a:off x="7092950" y="5929313"/>
            <a:ext cx="23034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/>
            <a:r>
              <a:rPr lang="fr-FR" altLang="fr-FR" sz="1800" b="1">
                <a:latin typeface="Brush Script MT" pitchFamily="66" charset="0"/>
              </a:rPr>
              <a:t>Réalisation</a:t>
            </a:r>
          </a:p>
          <a:p>
            <a:pPr algn="ctr"/>
            <a:r>
              <a:rPr lang="fr-FR" altLang="fr-FR" sz="1800" b="1">
                <a:latin typeface="Brush Script MT" pitchFamily="66" charset="0"/>
              </a:rPr>
              <a:t>Mimi Debellac </a:t>
            </a:r>
          </a:p>
          <a:p>
            <a:pPr algn="ctr"/>
            <a:r>
              <a:rPr lang="fr-FR" altLang="fr-FR" sz="1800" b="1">
                <a:latin typeface="Brush Script MT" pitchFamily="66" charset="0"/>
              </a:rPr>
              <a:t>26/11/2018</a:t>
            </a:r>
          </a:p>
        </p:txBody>
      </p:sp>
      <p:sp>
        <p:nvSpPr>
          <p:cNvPr id="36869" name="ZoneTexte 4"/>
          <p:cNvSpPr txBox="1">
            <a:spLocks noChangeArrowheads="1"/>
          </p:cNvSpPr>
          <p:nvPr/>
        </p:nvSpPr>
        <p:spPr bwMode="auto">
          <a:xfrm>
            <a:off x="0" y="6092825"/>
            <a:ext cx="10429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r>
              <a:rPr lang="fr-FR" altLang="fr-FR" sz="1800"/>
              <a:t>Images du web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s sympa - Mimi Dellebac .. 29 04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Photos sympa - Mimi Dellebac .. 29 04 2019</Template>
  <TotalTime>5</TotalTime>
  <Words>26</Words>
  <Application>Microsoft Office PowerPoint</Application>
  <PresentationFormat>Presentación en pantalla (4:3)</PresentationFormat>
  <Paragraphs>8</Paragraphs>
  <Slides>36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3" baseType="lpstr">
      <vt:lpstr>Calibri</vt:lpstr>
      <vt:lpstr>MS PGothic</vt:lpstr>
      <vt:lpstr>Arial</vt:lpstr>
      <vt:lpstr>Bookman Old Style</vt:lpstr>
      <vt:lpstr>Brush Script MT</vt:lpstr>
      <vt:lpstr>Photos sympa - Mimi Dellebac .. 29 04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2019-08-12T11:08:28Z</dcterms:created>
  <dcterms:modified xsi:type="dcterms:W3CDTF">2019-08-12T11:13:42Z</dcterms:modified>
</cp:coreProperties>
</file>