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2"/>
  </p:notesMasterIdLst>
  <p:sldIdLst>
    <p:sldId id="273" r:id="rId3"/>
    <p:sldId id="256" r:id="rId4"/>
    <p:sldId id="257" r:id="rId5"/>
    <p:sldId id="258" r:id="rId6"/>
    <p:sldId id="259" r:id="rId7"/>
    <p:sldId id="260" r:id="rId8"/>
    <p:sldId id="261" r:id="rId9"/>
    <p:sldId id="271" r:id="rId10"/>
    <p:sldId id="272" r:id="rId11"/>
    <p:sldId id="262" r:id="rId12"/>
    <p:sldId id="263" r:id="rId13"/>
    <p:sldId id="265" r:id="rId14"/>
    <p:sldId id="266" r:id="rId15"/>
    <p:sldId id="264" r:id="rId16"/>
    <p:sldId id="268" r:id="rId17"/>
    <p:sldId id="267" r:id="rId18"/>
    <p:sldId id="270" r:id="rId19"/>
    <p:sldId id="269" r:id="rId20"/>
    <p:sldId id="274" r:id="rId21"/>
  </p:sldIdLst>
  <p:sldSz cx="10080625" cy="5653088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sfP8/IPMuqstoBtU6+aBCA==" hashData="lotmw+oBe7ykwqcOvrnfbBv1Hn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90" d="100"/>
          <a:sy n="90" d="100"/>
        </p:scale>
        <p:origin x="-162" y="-90"/>
      </p:cViewPr>
      <p:guideLst>
        <p:guide orient="horz" pos="1781"/>
        <p:guide pos="3175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AA9726F-3CC0-43C6-BA94-1B81B6D10AC4}" type="datetimeFigureOut">
              <a:rPr lang="es-ES"/>
              <a:pPr>
                <a:defRPr/>
              </a:pPr>
              <a:t>24/02/2021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73063" y="685800"/>
            <a:ext cx="61118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29417AA0-875D-4BDE-8A38-1D27346C27E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7814975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56047" y="1756123"/>
            <a:ext cx="8568531" cy="121175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12094" y="3203417"/>
            <a:ext cx="7056438" cy="144467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8C8CB1-CCD0-4EA4-9660-495210CE0B19}" type="datetimeFigureOut">
              <a:rPr lang="es-ES"/>
              <a:pPr>
                <a:defRPr/>
              </a:pPr>
              <a:t>24/02/2021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28B149-B3B6-4E8F-B202-F27495E75C4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7699115"/>
      </p:ext>
    </p:extLst>
  </p:cSld>
  <p:clrMapOvr>
    <a:masterClrMapping/>
  </p:clrMapOvr>
  <p:transition spd="slow" advTm="25444">
    <p:pull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B342B5-33F1-453E-8F83-4E4FFD12AC70}" type="datetimeFigureOut">
              <a:rPr lang="es-ES"/>
              <a:pPr>
                <a:defRPr/>
              </a:pPr>
              <a:t>24/02/2021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E6E983-F878-44A2-8F36-A02C2A98C7F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6554934"/>
      </p:ext>
    </p:extLst>
  </p:cSld>
  <p:clrMapOvr>
    <a:masterClrMapping/>
  </p:clrMapOvr>
  <p:transition spd="slow" advTm="25444">
    <p:pull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96300" y="3632633"/>
            <a:ext cx="8568531" cy="112276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96300" y="2396020"/>
            <a:ext cx="8568531" cy="1236613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33A028-D248-4239-9006-97005E22D995}" type="datetimeFigureOut">
              <a:rPr lang="es-ES"/>
              <a:pPr>
                <a:defRPr/>
              </a:pPr>
              <a:t>24/02/2021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7360E1-B403-408A-928E-BEE3C947760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31083142"/>
      </p:ext>
    </p:extLst>
  </p:cSld>
  <p:clrMapOvr>
    <a:masterClrMapping/>
  </p:clrMapOvr>
  <p:transition spd="slow" advTm="25444">
    <p:pull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04031" y="1319054"/>
            <a:ext cx="4452276" cy="373077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124318" y="1319054"/>
            <a:ext cx="4452276" cy="373077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B0063B-9E7F-4F1E-94C6-AD1BC58259DE}" type="datetimeFigureOut">
              <a:rPr lang="es-ES"/>
              <a:pPr>
                <a:defRPr/>
              </a:pPr>
              <a:t>24/02/2021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2FDAC4-F5DE-41FF-B271-39159C7B47C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36894199"/>
      </p:ext>
    </p:extLst>
  </p:cSld>
  <p:clrMapOvr>
    <a:masterClrMapping/>
  </p:clrMapOvr>
  <p:transition spd="slow" advTm="25444">
    <p:pull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04031" y="1265403"/>
            <a:ext cx="4454027" cy="527359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4031" y="1792762"/>
            <a:ext cx="4454027" cy="3257069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120819" y="1265403"/>
            <a:ext cx="4455776" cy="527359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120819" y="1792762"/>
            <a:ext cx="4455776" cy="3257069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7DB382-C990-47FC-8B2F-1A56AD9DA78D}" type="datetimeFigureOut">
              <a:rPr lang="es-ES"/>
              <a:pPr>
                <a:defRPr/>
              </a:pPr>
              <a:t>24/02/2021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1FC867-5374-4540-947F-0DA659E7573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37888302"/>
      </p:ext>
    </p:extLst>
  </p:cSld>
  <p:clrMapOvr>
    <a:masterClrMapping/>
  </p:clrMapOvr>
  <p:transition spd="slow" advTm="25444">
    <p:pull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8030BF-B180-45B6-B565-53CFE7AE94C5}" type="datetimeFigureOut">
              <a:rPr lang="es-ES"/>
              <a:pPr>
                <a:defRPr/>
              </a:pPr>
              <a:t>24/02/2021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355293-0B59-4113-8647-913B5C8370D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11803999"/>
      </p:ext>
    </p:extLst>
  </p:cSld>
  <p:clrMapOvr>
    <a:masterClrMapping/>
  </p:clrMapOvr>
  <p:transition spd="slow" advTm="25444">
    <p:pull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BD1CCE-BCA9-411E-9944-61157C8CDAB1}" type="datetimeFigureOut">
              <a:rPr lang="es-ES"/>
              <a:pPr>
                <a:defRPr/>
              </a:pPr>
              <a:t>24/02/2021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59B605-BABB-48B8-995F-16986E94ECB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78368868"/>
      </p:ext>
    </p:extLst>
  </p:cSld>
  <p:clrMapOvr>
    <a:masterClrMapping/>
  </p:clrMapOvr>
  <p:transition spd="slow" advTm="25444">
    <p:pull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4033" y="225078"/>
            <a:ext cx="3316456" cy="95788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41245" y="225077"/>
            <a:ext cx="5635349" cy="482475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04033" y="1182962"/>
            <a:ext cx="3316456" cy="386686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D260E9-0203-4C7F-87AB-39DCD8B7A156}" type="datetimeFigureOut">
              <a:rPr lang="es-ES"/>
              <a:pPr>
                <a:defRPr/>
              </a:pPr>
              <a:t>24/02/2021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25C12A-A137-48F8-91A0-3B81A8E2934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08893887"/>
      </p:ext>
    </p:extLst>
  </p:cSld>
  <p:clrMapOvr>
    <a:masterClrMapping/>
  </p:clrMapOvr>
  <p:transition spd="slow" advTm="25444">
    <p:pull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75873" y="3957161"/>
            <a:ext cx="6048375" cy="46716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975873" y="505114"/>
            <a:ext cx="6048375" cy="3391853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975873" y="4424327"/>
            <a:ext cx="6048375" cy="66345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A67069-C39D-4E2E-B18E-2785D6C87784}" type="datetimeFigureOut">
              <a:rPr lang="es-ES"/>
              <a:pPr>
                <a:defRPr/>
              </a:pPr>
              <a:t>24/02/2021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489360-6220-4066-AF7D-6E540CA13FE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96641635"/>
      </p:ext>
    </p:extLst>
  </p:cSld>
  <p:clrMapOvr>
    <a:masterClrMapping/>
  </p:clrMapOvr>
  <p:transition spd="slow" advTm="25444">
    <p:pull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8508D3-8759-44C4-B84B-B536C2C10DA7}" type="datetimeFigureOut">
              <a:rPr lang="es-ES"/>
              <a:pPr>
                <a:defRPr/>
              </a:pPr>
              <a:t>24/02/2021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3D967C-2E2B-4232-AF09-E2D7A17E870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58599812"/>
      </p:ext>
    </p:extLst>
  </p:cSld>
  <p:clrMapOvr>
    <a:masterClrMapping/>
  </p:clrMapOvr>
  <p:transition spd="slow" advTm="25444">
    <p:pull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308453" y="226386"/>
            <a:ext cx="2268141" cy="482344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04031" y="226386"/>
            <a:ext cx="6636411" cy="482344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023236-76CA-4D75-900F-4E675AB3B318}" type="datetimeFigureOut">
              <a:rPr lang="es-ES"/>
              <a:pPr>
                <a:defRPr/>
              </a:pPr>
              <a:t>24/02/2021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7BC8E2-04BC-4CE7-A5A7-0A30346856A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93581013"/>
      </p:ext>
    </p:extLst>
  </p:cSld>
  <p:clrMapOvr>
    <a:masterClrMapping/>
  </p:clrMapOvr>
  <p:transition spd="slow" advTm="25444">
    <p:pull dir="d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56047" y="1756122"/>
            <a:ext cx="8568531" cy="121175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12094" y="3203417"/>
            <a:ext cx="7056438" cy="1444678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68761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503238" y="225425"/>
            <a:ext cx="9074150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503238" y="1319213"/>
            <a:ext cx="9074150" cy="373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03238" y="5240338"/>
            <a:ext cx="2352675" cy="3000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C33B033-5826-4629-A7B3-CC7E6F1EE38B}" type="datetimeFigureOut">
              <a:rPr lang="es-ES"/>
              <a:pPr>
                <a:defRPr/>
              </a:pPr>
              <a:t>24/02/2021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444875" y="5240338"/>
            <a:ext cx="3190875" cy="3000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224713" y="5240338"/>
            <a:ext cx="2352675" cy="3000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CCDC354-0957-4746-938E-D9562FFA2F0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25444">
    <p:pull dir="d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04031" y="5147974"/>
            <a:ext cx="2352146" cy="3925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6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7.xml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0.xml"/><Relationship Id="rId4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1.xml"/><Relationship Id="rId4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2.xml"/><Relationship Id="rId4" Type="http://schemas.openxmlformats.org/officeDocument/2006/relationships/image" Target="../media/image2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3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4.xml"/><Relationship Id="rId5" Type="http://schemas.openxmlformats.org/officeDocument/2006/relationships/image" Target="../media/image28.gif"/><Relationship Id="rId4" Type="http://schemas.openxmlformats.org/officeDocument/2006/relationships/image" Target="../media/image2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jpeg"/><Relationship Id="rId13" Type="http://schemas.openxmlformats.org/officeDocument/2006/relationships/image" Target="../media/image42.gif"/><Relationship Id="rId3" Type="http://schemas.openxmlformats.org/officeDocument/2006/relationships/image" Target="../media/image32.jpeg"/><Relationship Id="rId7" Type="http://schemas.openxmlformats.org/officeDocument/2006/relationships/image" Target="../media/image36.jpeg"/><Relationship Id="rId12" Type="http://schemas.openxmlformats.org/officeDocument/2006/relationships/image" Target="../media/image4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8.xml"/><Relationship Id="rId6" Type="http://schemas.openxmlformats.org/officeDocument/2006/relationships/image" Target="../media/image35.jpeg"/><Relationship Id="rId11" Type="http://schemas.openxmlformats.org/officeDocument/2006/relationships/image" Target="../media/image40.jpeg"/><Relationship Id="rId5" Type="http://schemas.openxmlformats.org/officeDocument/2006/relationships/image" Target="../media/image34.jpeg"/><Relationship Id="rId10" Type="http://schemas.openxmlformats.org/officeDocument/2006/relationships/image" Target="../media/image39.jpeg"/><Relationship Id="rId4" Type="http://schemas.openxmlformats.org/officeDocument/2006/relationships/image" Target="../media/image33.jpeg"/><Relationship Id="rId9" Type="http://schemas.openxmlformats.org/officeDocument/2006/relationships/image" Target="../media/image38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4.png"/><Relationship Id="rId10" Type="http://schemas.openxmlformats.org/officeDocument/2006/relationships/image" Target="../media/image4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1 Título"/>
          <p:cNvSpPr>
            <a:spLocks noGrp="1"/>
          </p:cNvSpPr>
          <p:nvPr>
            <p:ph type="ctrTitle"/>
          </p:nvPr>
        </p:nvSpPr>
        <p:spPr>
          <a:xfrm>
            <a:off x="719138" y="738188"/>
            <a:ext cx="8569325" cy="1212850"/>
          </a:xfrm>
        </p:spPr>
        <p:txBody>
          <a:bodyPr/>
          <a:lstStyle/>
          <a:p>
            <a:r>
              <a:rPr lang="es-ES" sz="8800" b="1" dirty="0" smtClean="0">
                <a:solidFill>
                  <a:srgbClr val="FF0000"/>
                </a:solidFill>
              </a:rPr>
              <a:t>BUEN AMANECER</a:t>
            </a:r>
          </a:p>
        </p:txBody>
      </p:sp>
      <p:sp>
        <p:nvSpPr>
          <p:cNvPr id="2051" name="3 CuadroTexto"/>
          <p:cNvSpPr txBox="1">
            <a:spLocks noChangeArrowheads="1"/>
          </p:cNvSpPr>
          <p:nvPr/>
        </p:nvSpPr>
        <p:spPr bwMode="auto">
          <a:xfrm>
            <a:off x="2012950" y="3043238"/>
            <a:ext cx="66246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s-ES">
                <a:solidFill>
                  <a:srgbClr val="00B050"/>
                </a:solidFill>
              </a:rPr>
              <a:t>MÚSICA</a:t>
            </a:r>
            <a:r>
              <a:rPr lang="es-ES" b="1">
                <a:solidFill>
                  <a:srgbClr val="FF0000"/>
                </a:solidFill>
              </a:rPr>
              <a:t>:RAY CONNIFF </a:t>
            </a:r>
            <a:r>
              <a:rPr lang="es-ES" b="1">
                <a:solidFill>
                  <a:srgbClr val="FFC000"/>
                </a:solidFill>
              </a:rPr>
              <a:t>TICO TICO Y BLUE MOON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quarter" idx="10"/>
          </p:nvPr>
        </p:nvSpPr>
        <p:spPr>
          <a:xfrm>
            <a:off x="3960813" y="5202238"/>
            <a:ext cx="3197225" cy="300037"/>
          </a:xfrm>
        </p:spPr>
        <p:txBody>
          <a:bodyPr/>
          <a:lstStyle/>
          <a:p>
            <a:pPr>
              <a:defRPr/>
            </a:pPr>
            <a:fld id="{A5BD4FF9-8047-4E63-A42F-61C2F0357C87}" type="datetimeFigureOut">
              <a:rPr lang="es-ES" sz="3200" b="1" smtClean="0">
                <a:solidFill>
                  <a:schemeClr val="bg1"/>
                </a:solidFill>
              </a:rPr>
              <a:pPr>
                <a:defRPr/>
              </a:pPr>
              <a:t>24/02/2021</a:t>
            </a:fld>
            <a:endParaRPr lang="es-ES" sz="3200" b="1" dirty="0">
              <a:solidFill>
                <a:schemeClr val="bg1"/>
              </a:solidFill>
            </a:endParaRPr>
          </a:p>
        </p:txBody>
      </p:sp>
    </p:spTree>
    <p:custDataLst>
      <p:tags r:id="rId1"/>
    </p:custDataLst>
  </p:cSld>
  <p:clrMapOvr>
    <a:masterClrMapping/>
  </p:clrMapOvr>
  <p:transition spd="slow" advTm="9692">
    <p:pull dir="d"/>
    <p:sndAc>
      <p:stSnd>
        <p:snd r:embed="rId3" name="ray connif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1 Título"/>
          <p:cNvSpPr>
            <a:spLocks noGrp="1"/>
          </p:cNvSpPr>
          <p:nvPr>
            <p:ph type="ctrTitle"/>
          </p:nvPr>
        </p:nvSpPr>
        <p:spPr>
          <a:xfrm>
            <a:off x="755650" y="1755775"/>
            <a:ext cx="8569325" cy="1212850"/>
          </a:xfrm>
        </p:spPr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12888" y="3203575"/>
            <a:ext cx="7056437" cy="1444625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s-ES" smtClean="0"/>
          </a:p>
        </p:txBody>
      </p:sp>
      <p:pic>
        <p:nvPicPr>
          <p:cNvPr id="4" name="3 Imagen" descr="Landscape Collection Vol.54-2 (FILEminimizer).jpg"/>
          <p:cNvPicPr>
            <a:picLocks noChangeAspect="1"/>
          </p:cNvPicPr>
          <p:nvPr/>
        </p:nvPicPr>
        <p:blipFill>
          <a:blip r:embed="rId3">
            <a:lum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653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4 Imagen" descr="Mountain Vol.3-13.jpg"/>
          <p:cNvPicPr>
            <a:picLocks noChangeAspect="1"/>
          </p:cNvPicPr>
          <p:nvPr/>
        </p:nvPicPr>
        <p:blipFill>
          <a:blip r:embed="rId4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653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5 Imagen" descr="Mountain Vol.7-3.jpg"/>
          <p:cNvPicPr>
            <a:picLocks noChangeAspect="1"/>
          </p:cNvPicPr>
          <p:nvPr/>
        </p:nvPicPr>
        <p:blipFill>
          <a:blip r:embed="rId5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653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19464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" name="3 Marcador de contenido" descr="HDR_40.jpg"/>
          <p:cNvPicPr>
            <a:picLocks noGrp="1" noChangeAspect="1"/>
          </p:cNvPicPr>
          <p:nvPr>
            <p:ph idx="1"/>
          </p:nvPr>
        </p:nvPicPr>
        <p:blipFill>
          <a:blip r:embed="rId3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0080625" cy="5653088"/>
          </a:xfrm>
        </p:spPr>
      </p:pic>
      <p:pic>
        <p:nvPicPr>
          <p:cNvPr id="5" name="4 Imagen" descr="Mountain Vol.13-15.jpg"/>
          <p:cNvPicPr>
            <a:picLocks noChangeAspect="1"/>
          </p:cNvPicPr>
          <p:nvPr/>
        </p:nvPicPr>
        <p:blipFill>
          <a:blip r:embed="rId4">
            <a:lum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653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11475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6" dur="2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7" dur="2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8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9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" name="3 Marcador de contenido" descr="Landscape Collection Vol.53-19.jpg"/>
          <p:cNvPicPr>
            <a:picLocks noGrp="1" noChangeAspect="1"/>
          </p:cNvPicPr>
          <p:nvPr>
            <p:ph idx="1"/>
          </p:nvPr>
        </p:nvPicPr>
        <p:blipFill>
          <a:blip r:embed="rId3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0080625" cy="5653088"/>
          </a:xfrm>
        </p:spPr>
      </p:pic>
      <p:pic>
        <p:nvPicPr>
          <p:cNvPr id="5" name="4 Imagen" descr="Waterfall &amp; Brook Vol.10-10.jpg"/>
          <p:cNvPicPr>
            <a:picLocks noChangeAspect="1"/>
          </p:cNvPicPr>
          <p:nvPr/>
        </p:nvPicPr>
        <p:blipFill>
          <a:blip r:embed="rId4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653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10597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" name="3 Marcador de contenido" descr="Waterfall &amp; Brook Vol.10-11.jpg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0080625" cy="5653088"/>
          </a:xfrm>
        </p:spPr>
      </p:pic>
      <p:pic>
        <p:nvPicPr>
          <p:cNvPr id="5" name="4 Imagen" descr="www.dmzwarez.info_Landscapes_HD_0006.jpg"/>
          <p:cNvPicPr>
            <a:picLocks noChangeAspect="1"/>
          </p:cNvPicPr>
          <p:nvPr/>
        </p:nvPicPr>
        <p:blipFill>
          <a:blip r:embed="rId4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653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11227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decel="10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decel="10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3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7" name="6 Marcador de contenido" descr="01044_lakewannakanewzealand_1680x1050.jpg"/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0080625" cy="5653088"/>
          </a:xfrm>
        </p:spPr>
      </p:pic>
      <p:pic>
        <p:nvPicPr>
          <p:cNvPr id="8" name="7 Marcador de contenido"/>
          <p:cNvPicPr>
            <a:picLocks noGrp="1" noChangeAspect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0082213" cy="5653088"/>
          </a:xfrm>
        </p:spPr>
      </p:pic>
    </p:spTree>
    <p:custDataLst>
      <p:tags r:id="rId1"/>
    </p:custDataLst>
  </p:cSld>
  <p:clrMapOvr>
    <a:masterClrMapping/>
  </p:clrMapOvr>
  <p:transition spd="slow" advTm="10981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" name="4 Marcador de contenido" descr="292241568_ccb5a520a4_o.jpg"/>
          <p:cNvPicPr>
            <a:picLocks noGrp="1" noChangeAspect="1"/>
          </p:cNvPicPr>
          <p:nvPr>
            <p:ph sz="half" idx="1"/>
          </p:nvPr>
        </p:nvPicPr>
        <p:blipFill>
          <a:blip r:embed="rId3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0080625" cy="5653088"/>
          </a:xfrm>
        </p:spPr>
      </p:pic>
      <p:pic>
        <p:nvPicPr>
          <p:cNvPr id="6" name="5 Marcador de contenido" descr="nature-wallpaper-1680x1050-025.jpg"/>
          <p:cNvPicPr>
            <a:picLocks noGrp="1" noChangeAspect="1"/>
          </p:cNvPicPr>
          <p:nvPr>
            <p:ph sz="half" idx="2"/>
          </p:nvPr>
        </p:nvPicPr>
        <p:blipFill>
          <a:blip r:embed="rId4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0080625" cy="5653088"/>
          </a:xfrm>
        </p:spPr>
      </p:pic>
    </p:spTree>
    <p:custDataLst>
      <p:tags r:id="rId1"/>
    </p:custDataLst>
  </p:cSld>
  <p:clrMapOvr>
    <a:masterClrMapping/>
  </p:clrMapOvr>
  <p:transition spd="slow" advTm="9747"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9219" name="3 Marcador de contenido"/>
          <p:cNvSpPr>
            <a:spLocks noGrp="1"/>
          </p:cNvSpPr>
          <p:nvPr>
            <p:ph sz="half" idx="2"/>
          </p:nvPr>
        </p:nvSpPr>
        <p:spPr>
          <a:xfrm>
            <a:off x="5124450" y="1319213"/>
            <a:ext cx="4452938" cy="3730625"/>
          </a:xfrm>
        </p:spPr>
        <p:txBody>
          <a:bodyPr/>
          <a:lstStyle/>
          <a:p>
            <a:endParaRPr lang="es-ES" smtClean="0"/>
          </a:p>
        </p:txBody>
      </p:sp>
      <p:pic>
        <p:nvPicPr>
          <p:cNvPr id="9220" name="4 Marcador de contenido" descr="(32).JPG"/>
          <p:cNvPicPr>
            <a:picLocks noChangeAspect="1"/>
          </p:cNvPicPr>
          <p:nvPr/>
        </p:nvPicPr>
        <p:blipFill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67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1" name="6 Marcador de contenido"/>
          <p:cNvSpPr>
            <a:spLocks noGrp="1"/>
          </p:cNvSpPr>
          <p:nvPr>
            <p:ph sz="half" idx="1"/>
          </p:nvPr>
        </p:nvSpPr>
        <p:spPr>
          <a:xfrm>
            <a:off x="503238" y="1319213"/>
            <a:ext cx="4452937" cy="3730625"/>
          </a:xfrm>
        </p:spPr>
        <p:txBody>
          <a:bodyPr/>
          <a:lstStyle/>
          <a:p>
            <a:endParaRPr lang="es-ES" smtClean="0"/>
          </a:p>
        </p:txBody>
      </p:sp>
      <p:pic>
        <p:nvPicPr>
          <p:cNvPr id="8" name="4 Marcador de contenido" descr="(32).JPG"/>
          <p:cNvPicPr>
            <a:picLocks noChangeAspect="1"/>
          </p:cNvPicPr>
          <p:nvPr/>
        </p:nvPicPr>
        <p:blipFill>
          <a:blip r:embed="rId3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98088" cy="568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8055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4 Imagen" descr="(33).JPG"/>
          <p:cNvPicPr>
            <a:picLocks noChangeAspect="1"/>
          </p:cNvPicPr>
          <p:nvPr/>
        </p:nvPicPr>
        <p:blipFill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653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5 Imagen" descr="(33).JPG"/>
          <p:cNvPicPr>
            <a:picLocks noChangeAspect="1"/>
          </p:cNvPicPr>
          <p:nvPr/>
        </p:nvPicPr>
        <p:blipFill>
          <a:blip r:embed="rId3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653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7990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" name="4 Marcador de contenido"/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0080625" cy="5653088"/>
          </a:xfrm>
        </p:spPr>
      </p:pic>
      <p:pic>
        <p:nvPicPr>
          <p:cNvPr id="6" name="5 Marcador de contenido"/>
          <p:cNvPicPr>
            <a:picLocks noGrp="1" noChangeAspect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14288" y="-33338"/>
            <a:ext cx="10094913" cy="5686426"/>
          </a:xfrm>
        </p:spPr>
      </p:pic>
    </p:spTree>
    <p:custDataLst>
      <p:tags r:id="rId1"/>
    </p:custDataLst>
  </p:cSld>
  <p:clrMapOvr>
    <a:masterClrMapping/>
  </p:clrMapOvr>
  <p:transition spd="slow" advTm="11171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" name="4 Marcador de contenido" descr="HD_Landscape_Wallpapers_www.laba.ws_ 041.jpg"/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0080625" cy="5651500"/>
          </a:xfrm>
        </p:spPr>
      </p:pic>
      <p:pic>
        <p:nvPicPr>
          <p:cNvPr id="6" name="5 Marcador de contenido" descr="nature-wallpaper-1680x1050-026.jpg"/>
          <p:cNvPicPr>
            <a:picLocks noGrp="1" noChangeAspect="1"/>
          </p:cNvPicPr>
          <p:nvPr>
            <p:ph sz="half" idx="2"/>
          </p:nvPr>
        </p:nvPicPr>
        <p:blipFill>
          <a:blip r:embed="rId4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0080625" cy="5653088"/>
          </a:xfrm>
        </p:spPr>
      </p:pic>
    </p:spTree>
    <p:custDataLst>
      <p:tags r:id="rId1"/>
    </p:custDataLst>
  </p:cSld>
  <p:clrMapOvr>
    <a:masterClrMapping/>
  </p:clrMapOvr>
  <p:transition spd="slow" advTm="11029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" name="4 Marcador de contenido" descr="[Wide Screen] Landscape Collection Vol.5-11.jpg"/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0080625" cy="5653088"/>
          </a:xfrm>
        </p:spPr>
      </p:pic>
      <p:pic>
        <p:nvPicPr>
          <p:cNvPr id="6" name="5 Marcador de contenido" descr="[Wide Screen] Landscape Collection Vol.1-9.jpg"/>
          <p:cNvPicPr>
            <a:picLocks noGrp="1" noChangeAspect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0080625" cy="5653088"/>
          </a:xfrm>
        </p:spPr>
      </p:pic>
    </p:spTree>
    <p:custDataLst>
      <p:tags r:id="rId1"/>
    </p:custDataLst>
  </p:cSld>
  <p:clrMapOvr>
    <a:masterClrMapping/>
  </p:clrMapOvr>
  <p:transition spd="slow" advTm="13533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5" name="4 Marcador de contenido" descr="Landscape Collection Vol.42-18.jpg"/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0080625" cy="5653088"/>
          </a:xfrm>
        </p:spPr>
      </p:pic>
      <p:pic>
        <p:nvPicPr>
          <p:cNvPr id="6" name="5 Marcador de contenido" descr="Landscape Collection Vol.43-15.jpg"/>
          <p:cNvPicPr>
            <a:picLocks noGrp="1" noChangeAspect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0080625" cy="5653088"/>
          </a:xfrm>
        </p:spPr>
      </p:pic>
      <p:pic>
        <p:nvPicPr>
          <p:cNvPr id="7" name="6 Imagen" descr="Landscape Collection Vol.43-20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653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7 Imagen" descr="Landscape Collection Vol.44-8.jpg"/>
          <p:cNvPicPr>
            <a:picLocks noChangeAspect="1"/>
          </p:cNvPicPr>
          <p:nvPr/>
        </p:nvPicPr>
        <p:blipFill>
          <a:blip r:embed="rId6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653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25557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7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" name="4 Marcador de contenido"/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0080625" cy="5653088"/>
          </a:xfrm>
        </p:spPr>
      </p:pic>
      <p:pic>
        <p:nvPicPr>
          <p:cNvPr id="6" name="5 Marcador de contenido"/>
          <p:cNvPicPr>
            <a:picLocks noGrp="1" noChangeAspect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0082213" cy="5653088"/>
          </a:xfrm>
        </p:spPr>
      </p:pic>
      <p:pic>
        <p:nvPicPr>
          <p:cNvPr id="15365" name="Picture 7" descr="3darkBirds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9038" y="522288"/>
            <a:ext cx="1627187" cy="439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11392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16387" name="3 Marcador de contenido"/>
          <p:cNvSpPr>
            <a:spLocks noGrp="1"/>
          </p:cNvSpPr>
          <p:nvPr>
            <p:ph sz="half" idx="2"/>
          </p:nvPr>
        </p:nvSpPr>
        <p:spPr>
          <a:xfrm>
            <a:off x="5124450" y="1319213"/>
            <a:ext cx="4452938" cy="3730625"/>
          </a:xfrm>
        </p:spPr>
        <p:txBody>
          <a:bodyPr/>
          <a:lstStyle/>
          <a:p>
            <a:endParaRPr lang="es-ES" smtClean="0"/>
          </a:p>
        </p:txBody>
      </p:sp>
      <p:pic>
        <p:nvPicPr>
          <p:cNvPr id="16388" name="4 Marcador de contenido" descr="HDR_55.jpg"/>
          <p:cNvPicPr>
            <a:picLocks noChangeAspect="1"/>
          </p:cNvPicPr>
          <p:nvPr/>
        </p:nvPicPr>
        <p:blipFill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653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9" name="6 Marcador de contenido"/>
          <p:cNvSpPr>
            <a:spLocks noGrp="1"/>
          </p:cNvSpPr>
          <p:nvPr>
            <p:ph sz="half" idx="1"/>
          </p:nvPr>
        </p:nvSpPr>
        <p:spPr>
          <a:xfrm>
            <a:off x="503238" y="1319213"/>
            <a:ext cx="4452937" cy="3730625"/>
          </a:xfrm>
        </p:spPr>
        <p:txBody>
          <a:bodyPr/>
          <a:lstStyle/>
          <a:p>
            <a:endParaRPr lang="es-ES" smtClean="0"/>
          </a:p>
        </p:txBody>
      </p:sp>
      <p:pic>
        <p:nvPicPr>
          <p:cNvPr id="8" name="4 Marcador de contenido" descr="HDR_55.jpg"/>
          <p:cNvPicPr>
            <a:picLocks noChangeAspect="1"/>
          </p:cNvPicPr>
          <p:nvPr/>
        </p:nvPicPr>
        <p:blipFill>
          <a:blip r:embed="rId3">
            <a:lum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653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7519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4 Marcador de contenido" descr="HDR_03.jpg"/>
          <p:cNvPicPr>
            <a:picLocks noChangeAspect="1"/>
          </p:cNvPicPr>
          <p:nvPr/>
        </p:nvPicPr>
        <p:blipFill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653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4 Marcador de contenido" descr="HDR_03.jpg"/>
          <p:cNvPicPr>
            <a:picLocks noChangeAspect="1"/>
          </p:cNvPicPr>
          <p:nvPr/>
        </p:nvPicPr>
        <p:blipFill>
          <a:blip r:embed="rId3">
            <a:lum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653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7181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1 Imagen" descr="Sunset Glow Over Coco-nut Trees Vol.1-9.jpg"/>
          <p:cNvPicPr>
            <a:picLocks noChangeAspect="1"/>
          </p:cNvPicPr>
          <p:nvPr/>
        </p:nvPicPr>
        <p:blipFill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653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 descr="Sunset Glow Over Coco-nut Trees Vol.1-9.jpg"/>
          <p:cNvPicPr>
            <a:picLocks noChangeAspect="1"/>
          </p:cNvPicPr>
          <p:nvPr/>
        </p:nvPicPr>
        <p:blipFill>
          <a:blip r:embed="rId3">
            <a:lum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653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8679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1 Imagen" descr="HDR_38.jpg"/>
          <p:cNvPicPr>
            <a:picLocks noChangeAspect="1"/>
          </p:cNvPicPr>
          <p:nvPr/>
        </p:nvPicPr>
        <p:blipFill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653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1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3" y="-3175"/>
            <a:ext cx="3384551" cy="203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1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9788" y="-3175"/>
            <a:ext cx="3387725" cy="203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1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7513" y="-3175"/>
            <a:ext cx="3313112" cy="203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1 Image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35175"/>
            <a:ext cx="3384550" cy="187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1 Imagen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06838"/>
            <a:ext cx="3384550" cy="173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1 Imagen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9788" y="2035175"/>
            <a:ext cx="3387725" cy="187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7513" y="2035175"/>
            <a:ext cx="3313112" cy="187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9788" y="3906838"/>
            <a:ext cx="3387725" cy="174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9 Imagen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7513" y="3906838"/>
            <a:ext cx="3313112" cy="174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2 Imagen" descr="eagle.gif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63" y="1243013"/>
            <a:ext cx="2133600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76762">
    <p:cover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20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25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30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35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400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450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50000"/>
                            </p:stCondLst>
                            <p:childTnLst>
                              <p:par>
                                <p:cTn id="4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319054"/>
            <a:ext cx="10080625" cy="188436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507490"/>
            <a:ext cx="10080625" cy="4145598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4137" y="0"/>
            <a:ext cx="5376333" cy="1287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570303"/>
            <a:ext cx="10080625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260078" y="3894350"/>
            <a:ext cx="2940182" cy="1615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6387" y="3454666"/>
            <a:ext cx="2604161" cy="1947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2276" y="4019975"/>
            <a:ext cx="1344083" cy="8165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49671"/>
            <a:ext cx="588036" cy="439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89357"/>
            <a:ext cx="588036" cy="439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29041"/>
            <a:ext cx="588036" cy="439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68725"/>
            <a:ext cx="588036" cy="439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1|8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9|7.4|7.3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9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3"/>
</p:tagLst>
</file>

<file path=ppt/theme/theme1.xml><?xml version="1.0" encoding="utf-8"?>
<a:theme xmlns:a="http://schemas.openxmlformats.org/drawingml/2006/main" name="Paysages magnifiques .. 10 05 201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Paysages magnifiques .. 10 05 2012</Template>
  <TotalTime>1</TotalTime>
  <Words>26</Words>
  <Application>Microsoft Office PowerPoint</Application>
  <PresentationFormat>Personalizado</PresentationFormat>
  <Paragraphs>5</Paragraphs>
  <Slides>19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19</vt:i4>
      </vt:variant>
    </vt:vector>
  </HeadingPairs>
  <TitlesOfParts>
    <vt:vector size="23" baseType="lpstr">
      <vt:lpstr>Arial</vt:lpstr>
      <vt:lpstr>Calibri</vt:lpstr>
      <vt:lpstr>Paysages magnifiques .. 10 05 2012</vt:lpstr>
      <vt:lpstr>Diseño predeterminado</vt:lpstr>
      <vt:lpstr>BUEN AMANECER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BUEN AMANECER</dc:title>
  <dc:creator>Jose Luis</dc:creator>
  <cp:lastModifiedBy>Jose Luis</cp:lastModifiedBy>
  <cp:revision>2</cp:revision>
  <dcterms:created xsi:type="dcterms:W3CDTF">2021-02-24T18:53:59Z</dcterms:created>
  <dcterms:modified xsi:type="dcterms:W3CDTF">2021-02-24T18:55:55Z</dcterms:modified>
</cp:coreProperties>
</file>