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Default Extension="gif" ContentType="image/gif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notesMasterIdLst>
    <p:notesMasterId r:id="rId45"/>
  </p:notesMasterIdLst>
  <p:sldIdLst>
    <p:sldId id="256" r:id="rId3"/>
    <p:sldId id="257" r:id="rId4"/>
    <p:sldId id="258" r:id="rId5"/>
    <p:sldId id="282" r:id="rId6"/>
    <p:sldId id="261" r:id="rId7"/>
    <p:sldId id="294" r:id="rId8"/>
    <p:sldId id="302" r:id="rId9"/>
    <p:sldId id="263" r:id="rId10"/>
    <p:sldId id="296" r:id="rId11"/>
    <p:sldId id="259" r:id="rId12"/>
    <p:sldId id="298" r:id="rId13"/>
    <p:sldId id="271" r:id="rId14"/>
    <p:sldId id="260" r:id="rId15"/>
    <p:sldId id="290" r:id="rId16"/>
    <p:sldId id="301" r:id="rId17"/>
    <p:sldId id="306" r:id="rId18"/>
    <p:sldId id="286" r:id="rId19"/>
    <p:sldId id="272" r:id="rId20"/>
    <p:sldId id="274" r:id="rId21"/>
    <p:sldId id="276" r:id="rId22"/>
    <p:sldId id="293" r:id="rId23"/>
    <p:sldId id="281" r:id="rId24"/>
    <p:sldId id="275" r:id="rId25"/>
    <p:sldId id="265" r:id="rId26"/>
    <p:sldId id="267" r:id="rId27"/>
    <p:sldId id="300" r:id="rId28"/>
    <p:sldId id="292" r:id="rId29"/>
    <p:sldId id="287" r:id="rId30"/>
    <p:sldId id="304" r:id="rId31"/>
    <p:sldId id="280" r:id="rId32"/>
    <p:sldId id="270" r:id="rId33"/>
    <p:sldId id="310" r:id="rId34"/>
    <p:sldId id="278" r:id="rId35"/>
    <p:sldId id="297" r:id="rId36"/>
    <p:sldId id="283" r:id="rId37"/>
    <p:sldId id="289" r:id="rId38"/>
    <p:sldId id="308" r:id="rId39"/>
    <p:sldId id="305" r:id="rId40"/>
    <p:sldId id="299" r:id="rId41"/>
    <p:sldId id="273" r:id="rId42"/>
    <p:sldId id="311" r:id="rId43"/>
    <p:sldId id="312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5215"/>
    <a:srgbClr val="EA551A"/>
    <a:srgbClr val="FF3399"/>
    <a:srgbClr val="EAFC04"/>
    <a:srgbClr val="FF0066"/>
    <a:srgbClr val="FF0000"/>
    <a:srgbClr val="FFFFFF"/>
    <a:srgbClr val="D43E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71" autoAdjust="0"/>
    <p:restoredTop sz="86377" autoAdjust="0"/>
  </p:normalViewPr>
  <p:slideViewPr>
    <p:cSldViewPr>
      <p:cViewPr varScale="1">
        <p:scale>
          <a:sx n="46" d="100"/>
          <a:sy n="46" d="100"/>
        </p:scale>
        <p:origin x="-39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8A3A7-8A78-4352-9D4A-E361716E0F09}" type="datetimeFigureOut">
              <a:rPr lang="fr-CA" smtClean="0"/>
              <a:pPr/>
              <a:t>2015-11-02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ADEE1-14B0-490D-B1DE-FC91E7E75A65}" type="slidenum">
              <a:rPr lang="fr-CA" smtClean="0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</a:t>
            </a:fld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</a:t>
            </a:fld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</a:t>
            </a:fld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4</a:t>
            </a:fld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5</a:t>
            </a:fld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6</a:t>
            </a:fld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7</a:t>
            </a:fld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8</a:t>
            </a:fld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9</a:t>
            </a:fld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10</a:t>
            </a:fld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11</a:t>
            </a:fld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12</a:t>
            </a:fld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13</a:t>
            </a:fld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14</a:t>
            </a:fld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15</a:t>
            </a:fld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16</a:t>
            </a:fld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17</a:t>
            </a:fld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18</a:t>
            </a:fld>
            <a:endParaRPr lang="fr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19</a:t>
            </a:fld>
            <a:endParaRPr lang="fr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20</a:t>
            </a:fld>
            <a:endParaRPr lang="fr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21</a:t>
            </a:fld>
            <a:endParaRPr lang="fr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22</a:t>
            </a:fld>
            <a:endParaRPr lang="fr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23</a:t>
            </a:fld>
            <a:endParaRPr lang="fr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24</a:t>
            </a:fld>
            <a:endParaRPr lang="fr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25</a:t>
            </a:fld>
            <a:endParaRPr lang="fr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26</a:t>
            </a:fld>
            <a:endParaRPr lang="fr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27</a:t>
            </a:fld>
            <a:endParaRPr lang="fr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28</a:t>
            </a:fld>
            <a:endParaRPr lang="fr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29</a:t>
            </a:fld>
            <a:endParaRPr lang="fr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30</a:t>
            </a:fld>
            <a:endParaRPr lang="fr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31</a:t>
            </a:fld>
            <a:endParaRPr lang="fr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32</a:t>
            </a:fld>
            <a:endParaRPr lang="fr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33</a:t>
            </a:fld>
            <a:endParaRPr lang="fr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34</a:t>
            </a:fld>
            <a:endParaRPr lang="fr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35</a:t>
            </a:fld>
            <a:endParaRPr lang="fr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36</a:t>
            </a:fld>
            <a:endParaRPr lang="fr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37</a:t>
            </a:fld>
            <a:endParaRPr lang="fr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38</a:t>
            </a:fld>
            <a:endParaRPr lang="fr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39</a:t>
            </a:fld>
            <a:endParaRPr lang="fr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b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40</a:t>
            </a:fld>
            <a:endParaRPr lang="fr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2ADEE1-14B0-490D-B1DE-FC91E7E75A65}" type="slidenum">
              <a:rPr lang="fr-CA" smtClean="0"/>
              <a:pPr/>
              <a:t>41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ED125-8CF3-4560-A802-78A23C2E486B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54349-21F2-4E05-97D7-61506D9AA282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1ACEB-F2FC-4DF6-B322-1F76E043A194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DD92-6688-4A76-A33A-A092F1C7A7B0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D8D26-1890-4E5D-9E66-8F1F7FFC1B30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37415-F47B-4C71-B161-266C0422AB22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EA465-44F8-4440-B5CE-916F05EA4C40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80B2B-8DFC-4C72-9B3D-E6871C88A69A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C35F9-7FEC-4482-97B9-615DF1FA8641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en-U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169D9-CBA9-411B-83B7-CC06ECB8270A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78142-2747-4E76-9119-8E58B56E9756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E3BFD81F-B077-4C61-A2A2-2D86E4808E16}" type="datetime1">
              <a:rPr lang="fr-CA" smtClean="0"/>
              <a:pPr/>
              <a:t>2015-11-02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98125AFE-49FA-47D0-B537-662AF5503823}" type="slidenum">
              <a:rPr lang="fr-CA" smtClean="0"/>
              <a:pPr/>
              <a:t>‹Nº›</a:t>
            </a:fld>
            <a:endParaRPr lang="fr-CA"/>
          </a:p>
        </p:txBody>
      </p:sp>
      <p:grpSp>
        <p:nvGrpSpPr>
          <p:cNvPr id="7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8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9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6000"/>
  <p:timing>
    <p:tnLst>
      <p:par>
        <p:cTn id="1" dur="indefinite" restart="never" nodeType="tmRoot"/>
      </p:par>
    </p:tnLst>
  </p:timing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289691" y="2644170"/>
            <a:ext cx="6564618" cy="1569660"/>
          </a:xfrm>
          <a:prstGeom prst="rect">
            <a:avLst/>
          </a:prstGeom>
          <a:noFill/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txBody>
          <a:bodyPr wrap="none" rtlCol="0">
            <a:prstTxWarp prst="textPlain">
              <a:avLst/>
            </a:prstTxWarp>
            <a:spAutoFit/>
            <a:scene3d>
              <a:camera prst="orthographicFront">
                <a:rot lat="0" lon="1800000" rev="0"/>
              </a:camera>
              <a:lightRig rig="threePt" dir="t"/>
            </a:scene3d>
          </a:bodyPr>
          <a:lstStyle/>
          <a:p>
            <a:r>
              <a:rPr lang="en-CA" sz="9600" b="1" dirty="0" err="1" smtClean="0">
                <a:solidFill>
                  <a:srgbClr val="E95215"/>
                </a:solidFill>
                <a:latin typeface="Kristen ITC" pitchFamily="66" charset="0"/>
              </a:rPr>
              <a:t>L’</a:t>
            </a:r>
            <a:r>
              <a:rPr lang="en-CA" sz="96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risten ITC" pitchFamily="66" charset="0"/>
              </a:rPr>
              <a:t>a</a:t>
            </a:r>
            <a:r>
              <a:rPr lang="en-CA" sz="9600" b="1" dirty="0" err="1" smtClean="0">
                <a:solidFill>
                  <a:srgbClr val="C00000"/>
                </a:solidFill>
                <a:latin typeface="Kristen ITC" pitchFamily="66" charset="0"/>
              </a:rPr>
              <a:t>u</a:t>
            </a:r>
            <a:r>
              <a:rPr lang="en-CA" sz="9600" b="1" dirty="0" err="1" smtClean="0">
                <a:solidFill>
                  <a:schemeClr val="accent4">
                    <a:lumMod val="75000"/>
                  </a:schemeClr>
                </a:solidFill>
                <a:latin typeface="Kristen ITC" pitchFamily="66" charset="0"/>
              </a:rPr>
              <a:t>t</a:t>
            </a:r>
            <a:r>
              <a:rPr lang="en-CA" sz="9600" b="1" dirty="0" err="1" smtClean="0">
                <a:solidFill>
                  <a:srgbClr val="E95215"/>
                </a:solidFill>
                <a:latin typeface="Kristen ITC" pitchFamily="66" charset="0"/>
              </a:rPr>
              <a:t>o</a:t>
            </a:r>
            <a:r>
              <a:rPr lang="en-CA" sz="96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risten ITC" pitchFamily="66" charset="0"/>
              </a:rPr>
              <a:t>m</a:t>
            </a:r>
            <a:r>
              <a:rPr lang="en-CA" sz="9600" b="1" dirty="0" err="1" smtClean="0">
                <a:solidFill>
                  <a:srgbClr val="C00000"/>
                </a:solidFill>
                <a:latin typeface="Kristen ITC" pitchFamily="66" charset="0"/>
              </a:rPr>
              <a:t>n</a:t>
            </a:r>
            <a:r>
              <a:rPr lang="en-CA" sz="9600" b="1" dirty="0" err="1" smtClean="0">
                <a:solidFill>
                  <a:srgbClr val="E95215"/>
                </a:solidFill>
                <a:latin typeface="Kristen ITC" pitchFamily="66" charset="0"/>
              </a:rPr>
              <a:t>e</a:t>
            </a:r>
            <a:endParaRPr lang="fr-CA" sz="9600" b="1" dirty="0">
              <a:solidFill>
                <a:srgbClr val="E95215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ple-325974_640 pd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12000" y="707250"/>
            <a:ext cx="7920000" cy="54435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 cmpd="tri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  <a:miter lim="800000"/>
          </a:ln>
          <a:effectLst>
            <a:outerShdw blurRad="76200" dist="12700" dir="2700000" sy="-23000" kx="-800400" algn="bl" rotWithShape="0">
              <a:srgbClr val="E95215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>
    <p:sndAc>
      <p:stSnd loop="1">
        <p:snd r:embed="rId3" name="Track1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utumn.westonbirt.750pix pd.jpg"/>
          <p:cNvPicPr>
            <a:picLocks noChangeAspect="1"/>
          </p:cNvPicPr>
          <p:nvPr/>
        </p:nvPicPr>
        <p:blipFill>
          <a:blip r:embed="rId3" cstate="print"/>
          <a:srcRect t="4196" b="4196"/>
          <a:stretch>
            <a:fillRect/>
          </a:stretch>
        </p:blipFill>
        <p:spPr>
          <a:xfrm>
            <a:off x="612000" y="705762"/>
            <a:ext cx="7920000" cy="544647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3399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utumn-654852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505" y="729000"/>
            <a:ext cx="792099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66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heat-863392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7544" y="764704"/>
            <a:ext cx="7920000" cy="542540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C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arly-morning-299735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39657"/>
            <a:ext cx="7920000" cy="537868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orchard-244297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55576" y="692696"/>
            <a:ext cx="7956049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pple-693971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16310"/>
            <a:ext cx="7920000" cy="542538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2700000" scaled="1"/>
              <a:tileRect/>
            </a:gradFill>
            <a:miter lim="800000"/>
          </a:ln>
          <a:effectLst>
            <a:outerShdw blurRad="76200" dist="12700" dir="2700000" sy="-23000" kx="-800400" algn="bl" rotWithShape="0">
              <a:srgbClr val="C0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pple-880678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2148" y="729000"/>
            <a:ext cx="793970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rvest-796511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39675"/>
            <a:ext cx="7920000" cy="537865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pple-529839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410" y="729000"/>
            <a:ext cx="792118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untain-ash-944726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653" y="729000"/>
            <a:ext cx="811269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ries-235860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727591"/>
            <a:ext cx="8136000" cy="540281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1"/>
              <a:tileRect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estnuts-327699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28664"/>
            <a:ext cx="7920000" cy="54006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red-63861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522" y="729000"/>
            <a:ext cx="7920956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ackdrop-22024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9581" y="729000"/>
            <a:ext cx="8064838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ack-light-175643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692890"/>
            <a:ext cx="7920000" cy="547222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ed-173147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16281"/>
            <a:ext cx="7920000" cy="542543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accent6">
                <a:lumMod val="60000"/>
                <a:lumOff val="40000"/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RakesOldAndNew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69543" y="764704"/>
            <a:ext cx="8004914" cy="530929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C0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tumn-494390_640 p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653" y="729000"/>
            <a:ext cx="811269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wheelbarrow-523784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5357" y="729000"/>
            <a:ext cx="7913287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00B0F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utumn-212733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9552" y="706892"/>
            <a:ext cx="7920000" cy="537862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EA551A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024px-Japanese_Squirrel_edited_version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0963" y="729000"/>
            <a:ext cx="792207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0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e-squirrel-212560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2108" y="729000"/>
            <a:ext cx="793978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C0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nilgans-198359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9170" y="711007"/>
            <a:ext cx="7925661" cy="543598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mallard-198362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445" y="729000"/>
            <a:ext cx="792111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EAFC04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an-210676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445" y="729000"/>
            <a:ext cx="792111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ustralian-shepherd-780894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2136" y="729000"/>
            <a:ext cx="7939728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ogs-628433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16292"/>
            <a:ext cx="7920000" cy="542541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og-524246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2108" y="729000"/>
            <a:ext cx="793978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t-610594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22510"/>
            <a:ext cx="7920000" cy="54129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00B05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pumpkins-619983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1411" y="729000"/>
            <a:ext cx="7921178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accent2">
                <a:lumMod val="40000"/>
                <a:lumOff val="60000"/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thanksgiving-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40251" y="548680"/>
            <a:ext cx="7929036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hanksgiving-964165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1043" y="729000"/>
            <a:ext cx="794191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FFFF00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gourds-949112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2108" y="729000"/>
            <a:ext cx="7939784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E95215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lock-of-birds-350290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19883"/>
            <a:ext cx="7920000" cy="541823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lock-of-snow-geese-flying-725x537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2000" y="721938"/>
            <a:ext cx="7920000" cy="541412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chemeClr val="tx1">
                <a:alpha val="20000"/>
              </a:scheme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foliage-428376_640 p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02136" y="729000"/>
            <a:ext cx="7939728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76200" dist="12700" dir="2700000" sy="-23000" kx="-800400" algn="bl" rotWithShape="0">
              <a:srgbClr val="E95215">
                <a:alpha val="2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676015" y="1351508"/>
            <a:ext cx="5791970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8800" dirty="0" smtClean="0">
                <a:solidFill>
                  <a:srgbClr val="E95215"/>
                </a:solidFill>
                <a:latin typeface="Kristen ITC" pitchFamily="66" charset="0"/>
              </a:rPr>
              <a:t>V</a:t>
            </a:r>
            <a:r>
              <a:rPr lang="en-CA" sz="8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risten ITC" pitchFamily="66" charset="0"/>
              </a:rPr>
              <a:t>i</a:t>
            </a:r>
            <a:r>
              <a:rPr lang="en-CA" sz="8800" dirty="0" smtClean="0">
                <a:solidFill>
                  <a:srgbClr val="C00000"/>
                </a:solidFill>
                <a:latin typeface="Kristen ITC" pitchFamily="66" charset="0"/>
              </a:rPr>
              <a:t>v</a:t>
            </a:r>
            <a:r>
              <a:rPr lang="en-CA" sz="8800" dirty="0" smtClean="0">
                <a:solidFill>
                  <a:srgbClr val="E95215"/>
                </a:solidFill>
                <a:latin typeface="Kristen ITC" pitchFamily="66" charset="0"/>
              </a:rPr>
              <a:t>e </a:t>
            </a:r>
          </a:p>
          <a:p>
            <a:pPr algn="ctr"/>
            <a:endParaRPr lang="en-CA" sz="8800" dirty="0" smtClean="0">
              <a:latin typeface="Kristen ITC" pitchFamily="66" charset="0"/>
            </a:endParaRPr>
          </a:p>
          <a:p>
            <a:pPr algn="ctr"/>
            <a:r>
              <a:rPr lang="en-CA" sz="8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risten ITC" pitchFamily="66" charset="0"/>
              </a:rPr>
              <a:t>l</a:t>
            </a:r>
            <a:r>
              <a:rPr lang="en-CA" sz="8800" dirty="0" err="1" smtClean="0">
                <a:solidFill>
                  <a:srgbClr val="00B050"/>
                </a:solidFill>
                <a:latin typeface="Kristen ITC" pitchFamily="66" charset="0"/>
              </a:rPr>
              <a:t>’</a:t>
            </a:r>
            <a:r>
              <a:rPr lang="en-CA" sz="8800" dirty="0" err="1" smtClean="0">
                <a:solidFill>
                  <a:srgbClr val="C00000"/>
                </a:solidFill>
                <a:latin typeface="Kristen ITC" pitchFamily="66" charset="0"/>
              </a:rPr>
              <a:t>a</a:t>
            </a:r>
            <a:r>
              <a:rPr lang="en-CA" sz="8800" dirty="0" err="1" smtClean="0">
                <a:solidFill>
                  <a:srgbClr val="E95215"/>
                </a:solidFill>
                <a:latin typeface="Kristen ITC" pitchFamily="66" charset="0"/>
              </a:rPr>
              <a:t>u</a:t>
            </a:r>
            <a:r>
              <a:rPr lang="en-CA" sz="8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Kristen ITC" pitchFamily="66" charset="0"/>
              </a:rPr>
              <a:t>t</a:t>
            </a:r>
            <a:r>
              <a:rPr lang="en-CA" sz="8800" dirty="0" err="1" smtClean="0">
                <a:solidFill>
                  <a:srgbClr val="00B050"/>
                </a:solidFill>
                <a:latin typeface="Kristen ITC" pitchFamily="66" charset="0"/>
              </a:rPr>
              <a:t>o</a:t>
            </a:r>
            <a:r>
              <a:rPr lang="en-CA" sz="8800" dirty="0" err="1" smtClean="0">
                <a:solidFill>
                  <a:srgbClr val="E95215"/>
                </a:solidFill>
                <a:latin typeface="Kristen ITC" pitchFamily="66" charset="0"/>
              </a:rPr>
              <a:t>m</a:t>
            </a:r>
            <a:r>
              <a:rPr lang="en-CA" sz="8800" dirty="0" err="1" smtClean="0">
                <a:solidFill>
                  <a:srgbClr val="C00000"/>
                </a:solidFill>
                <a:latin typeface="Kristen ITC" pitchFamily="66" charset="0"/>
              </a:rPr>
              <a:t>n</a:t>
            </a:r>
            <a:r>
              <a:rPr lang="en-CA" sz="8800" dirty="0" err="1" smtClean="0">
                <a:solidFill>
                  <a:srgbClr val="00B050"/>
                </a:solidFill>
                <a:latin typeface="Kristen ITC" pitchFamily="66" charset="0"/>
              </a:rPr>
              <a:t>e</a:t>
            </a:r>
            <a:r>
              <a:rPr lang="en-CA" sz="8800" dirty="0" smtClean="0">
                <a:solidFill>
                  <a:srgbClr val="E95215"/>
                </a:solidFill>
                <a:latin typeface="Kristen ITC" pitchFamily="66" charset="0"/>
              </a:rPr>
              <a:t>!</a:t>
            </a:r>
            <a:endParaRPr lang="fr-CA" sz="8800" dirty="0">
              <a:solidFill>
                <a:srgbClr val="E95215"/>
              </a:solidFill>
              <a:latin typeface="Kristen ITC" pitchFamily="66" charset="0"/>
            </a:endParaRPr>
          </a:p>
        </p:txBody>
      </p:sp>
      <p:pic>
        <p:nvPicPr>
          <p:cNvPr id="5" name="Image 4" descr="c3a08bc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196752"/>
            <a:ext cx="3200400" cy="31623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3a08bcd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27584" y="0"/>
            <a:ext cx="1457340" cy="144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524531" y="2274838"/>
            <a:ext cx="609493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E95215"/>
                </a:solidFill>
                <a:latin typeface="Kristen ITC" pitchFamily="66" charset="0"/>
              </a:rPr>
              <a:t>Images prises </a:t>
            </a:r>
            <a:r>
              <a:rPr lang="en-CA" dirty="0" err="1" smtClean="0">
                <a:solidFill>
                  <a:srgbClr val="E95215"/>
                </a:solidFill>
                <a:latin typeface="Kristen ITC" pitchFamily="66" charset="0"/>
              </a:rPr>
              <a:t>sur</a:t>
            </a:r>
            <a:r>
              <a:rPr lang="en-CA" dirty="0" smtClean="0">
                <a:solidFill>
                  <a:srgbClr val="E95215"/>
                </a:solidFill>
                <a:latin typeface="Kristen ITC" pitchFamily="66" charset="0"/>
              </a:rPr>
              <a:t> le web</a:t>
            </a:r>
          </a:p>
          <a:p>
            <a:r>
              <a:rPr lang="en-CA" dirty="0" err="1" smtClean="0">
                <a:solidFill>
                  <a:srgbClr val="E95215"/>
                </a:solidFill>
                <a:latin typeface="Kristen ITC" pitchFamily="66" charset="0"/>
              </a:rPr>
              <a:t>Toutes</a:t>
            </a:r>
            <a:r>
              <a:rPr lang="en-CA" dirty="0" smtClean="0">
                <a:solidFill>
                  <a:srgbClr val="E95215"/>
                </a:solidFill>
                <a:latin typeface="Kristen ITC" pitchFamily="66" charset="0"/>
              </a:rPr>
              <a:t> les images </a:t>
            </a:r>
            <a:r>
              <a:rPr lang="en-CA" dirty="0" err="1" smtClean="0">
                <a:solidFill>
                  <a:srgbClr val="E95215"/>
                </a:solidFill>
                <a:latin typeface="Kristen ITC" pitchFamily="66" charset="0"/>
              </a:rPr>
              <a:t>sont</a:t>
            </a:r>
            <a:r>
              <a:rPr lang="en-CA" dirty="0" smtClean="0">
                <a:solidFill>
                  <a:srgbClr val="E95215"/>
                </a:solidFill>
                <a:latin typeface="Kristen ITC" pitchFamily="66" charset="0"/>
              </a:rPr>
              <a:t> </a:t>
            </a:r>
            <a:r>
              <a:rPr lang="en-CA" dirty="0" err="1" smtClean="0">
                <a:solidFill>
                  <a:srgbClr val="E95215"/>
                </a:solidFill>
                <a:latin typeface="Kristen ITC" pitchFamily="66" charset="0"/>
              </a:rPr>
              <a:t>libres</a:t>
            </a:r>
            <a:r>
              <a:rPr lang="en-CA" dirty="0" smtClean="0">
                <a:solidFill>
                  <a:srgbClr val="E95215"/>
                </a:solidFill>
                <a:latin typeface="Kristen ITC" pitchFamily="66" charset="0"/>
              </a:rPr>
              <a:t> de </a:t>
            </a:r>
            <a:r>
              <a:rPr lang="en-CA" dirty="0" err="1" smtClean="0">
                <a:solidFill>
                  <a:srgbClr val="E95215"/>
                </a:solidFill>
                <a:latin typeface="Kristen ITC" pitchFamily="66" charset="0"/>
              </a:rPr>
              <a:t>droits</a:t>
            </a:r>
            <a:endParaRPr lang="en-CA" dirty="0" smtClean="0">
              <a:solidFill>
                <a:srgbClr val="E95215"/>
              </a:solidFill>
              <a:latin typeface="Kristen ITC" pitchFamily="66" charset="0"/>
            </a:endParaRPr>
          </a:p>
          <a:p>
            <a:endParaRPr lang="en-CA" dirty="0" smtClean="0">
              <a:latin typeface="Kristen ITC" pitchFamily="66" charset="0"/>
            </a:endParaRPr>
          </a:p>
          <a:p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Musique</a:t>
            </a:r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: </a:t>
            </a:r>
          </a:p>
          <a:p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Vivaldi, concerto pour </a:t>
            </a:r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deux</a:t>
            </a:r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 </a:t>
            </a:r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flûtes</a:t>
            </a:r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, </a:t>
            </a:r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deux</a:t>
            </a:r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 </a:t>
            </a:r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mandolines</a:t>
            </a:r>
            <a:endParaRPr lang="en-CA" dirty="0" smtClean="0">
              <a:solidFill>
                <a:srgbClr val="FFC000"/>
              </a:solidFill>
              <a:latin typeface="Kristen ITC" pitchFamily="66" charset="0"/>
            </a:endParaRPr>
          </a:p>
          <a:p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et </a:t>
            </a:r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deux</a:t>
            </a:r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 </a:t>
            </a:r>
            <a:r>
              <a:rPr lang="en-CA" dirty="0" err="1" smtClean="0">
                <a:solidFill>
                  <a:srgbClr val="FFC000"/>
                </a:solidFill>
                <a:latin typeface="Kristen ITC" pitchFamily="66" charset="0"/>
              </a:rPr>
              <a:t>guitares</a:t>
            </a:r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 (R.V. 558)</a:t>
            </a:r>
          </a:p>
          <a:p>
            <a:r>
              <a:rPr lang="en-CA" dirty="0" smtClean="0">
                <a:solidFill>
                  <a:srgbClr val="FFC000"/>
                </a:solidFill>
                <a:latin typeface="Kristen ITC" pitchFamily="66" charset="0"/>
              </a:rPr>
              <a:t>Andante</a:t>
            </a:r>
          </a:p>
          <a:p>
            <a:endParaRPr lang="fr-CA" dirty="0">
              <a:latin typeface="Kristen ITC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75023" y="6237312"/>
            <a:ext cx="1694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err="1" smtClean="0">
                <a:solidFill>
                  <a:srgbClr val="00B050"/>
                </a:solidFill>
                <a:latin typeface="Kristen ITC" pitchFamily="66" charset="0"/>
              </a:rPr>
              <a:t>Octobre</a:t>
            </a:r>
            <a:r>
              <a:rPr lang="en-CA" dirty="0" smtClean="0">
                <a:solidFill>
                  <a:srgbClr val="00B050"/>
                </a:solidFill>
                <a:latin typeface="Kristen ITC" pitchFamily="66" charset="0"/>
              </a:rPr>
              <a:t> 2015</a:t>
            </a:r>
          </a:p>
          <a:p>
            <a:r>
              <a:rPr lang="en-CA" dirty="0" err="1" smtClean="0">
                <a:solidFill>
                  <a:srgbClr val="00B050"/>
                </a:solidFill>
                <a:latin typeface="Kristen ITC" pitchFamily="66" charset="0"/>
              </a:rPr>
              <a:t>Merci</a:t>
            </a:r>
            <a:endParaRPr lang="fr-CA" dirty="0">
              <a:solidFill>
                <a:srgbClr val="00B050"/>
              </a:solidFill>
              <a:latin typeface="Kristen ITC" pitchFamily="66" charset="0"/>
            </a:endParaRPr>
          </a:p>
        </p:txBody>
      </p:sp>
      <p:pic>
        <p:nvPicPr>
          <p:cNvPr id="7" name="Image 6" descr="louise1.gif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348160" y="6273344"/>
            <a:ext cx="760344" cy="25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265" y="6561376"/>
            <a:ext cx="339231" cy="252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1000">
    <p:sndAc>
      <p:endSnd/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96</Words>
  <Application>Microsoft Office PowerPoint</Application>
  <PresentationFormat>Presentación en pantalla (4:3)</PresentationFormat>
  <Paragraphs>56</Paragraphs>
  <Slides>42</Slides>
  <Notes>41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Autumn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L'automne</dc:title>
  <dc:creator/>
  <cp:keywords>Les saisons</cp:keywords>
  <cp:lastModifiedBy/>
  <cp:revision>1</cp:revision>
  <dcterms:created xsi:type="dcterms:W3CDTF">2015-10-11T17:08:42Z</dcterms:created>
  <dcterms:modified xsi:type="dcterms:W3CDTF">2015-11-02T15:43:22Z</dcterms:modified>
  <cp:category>Les saisons</cp:category>
  <cp:contentType>Images du Web libres de droits</cp:contentType>
</cp:coreProperties>
</file>