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6" r:id="rId7"/>
    <p:sldId id="267" r:id="rId8"/>
    <p:sldId id="280" r:id="rId9"/>
    <p:sldId id="314" r:id="rId10"/>
    <p:sldId id="292" r:id="rId11"/>
    <p:sldId id="293" r:id="rId12"/>
    <p:sldId id="290" r:id="rId13"/>
    <p:sldId id="291" r:id="rId14"/>
    <p:sldId id="288" r:id="rId15"/>
    <p:sldId id="289" r:id="rId16"/>
    <p:sldId id="286" r:id="rId17"/>
    <p:sldId id="287" r:id="rId18"/>
    <p:sldId id="284" r:id="rId19"/>
    <p:sldId id="285" r:id="rId20"/>
    <p:sldId id="281" r:id="rId21"/>
    <p:sldId id="282" r:id="rId22"/>
    <p:sldId id="283" r:id="rId23"/>
    <p:sldId id="264" r:id="rId24"/>
    <p:sldId id="279" r:id="rId25"/>
    <p:sldId id="265" r:id="rId26"/>
    <p:sldId id="262" r:id="rId27"/>
    <p:sldId id="263" r:id="rId28"/>
    <p:sldId id="260" r:id="rId29"/>
    <p:sldId id="261" r:id="rId30"/>
    <p:sldId id="268" r:id="rId31"/>
    <p:sldId id="271" r:id="rId32"/>
    <p:sldId id="272" r:id="rId33"/>
    <p:sldId id="273" r:id="rId34"/>
    <p:sldId id="274" r:id="rId35"/>
    <p:sldId id="275" r:id="rId36"/>
    <p:sldId id="276" r:id="rId37"/>
    <p:sldId id="298" r:id="rId38"/>
    <p:sldId id="302" r:id="rId39"/>
    <p:sldId id="303" r:id="rId40"/>
    <p:sldId id="300" r:id="rId41"/>
    <p:sldId id="301" r:id="rId42"/>
    <p:sldId id="299" r:id="rId43"/>
    <p:sldId id="297" r:id="rId44"/>
    <p:sldId id="294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269" r:id="rId54"/>
    <p:sldId id="312" r:id="rId55"/>
    <p:sldId id="315" r:id="rId5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modifyVerifier cryptProviderType="rsaFull" cryptAlgorithmClass="hash" cryptAlgorithmType="typeAny" cryptAlgorithmSid="4" spinCount="50000" saltData="do1dKuBlK1FeoDtclIfhrQ" hashData="Bk7SM5OuKzdvko3AnaQbtvWQv0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800"/>
    <a:srgbClr val="7E005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596" autoAdjust="0"/>
    <p:restoredTop sz="94646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1B2C1C-3631-4F2D-B82F-673F2F61B149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377120-1F19-4093-9534-63A3CF2FF67D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BA3DE-8CEF-427E-8B15-8630DD502B0B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A574E0-A833-471C-BEDD-BC547CC8A9F4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25C49-8C2A-4BCE-B5F3-B771E12E1703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D7C670-AF5F-4E47-B52F-E06777048B54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EC5130-D7DF-4EFA-A5B0-5DF5881E56E6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85665-D622-42CB-B0D6-BC87D7D2A62F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0B55FE-2886-4C73-9B95-AE8A3D19772C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19528-BCB7-4050-AE89-6C984680E0CF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6FA85D-74FB-445A-8079-53AECBCABCF1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E005D"/>
            </a:gs>
            <a:gs pos="50000">
              <a:srgbClr val="004800"/>
            </a:gs>
            <a:gs pos="100000">
              <a:srgbClr val="7E005D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E718EB-7F58-4FBF-9E13-F31584EE0C9C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!cid_3a533cf4$1$1318cb6d121$Coremail$balinghou1929@12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9813" y="2181225"/>
            <a:ext cx="4524375" cy="2495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  <p:sndAc>
      <p:stSnd loop="1">
        <p:snd r:embed="rId2" name="杜鹃圆舞曲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!cid_2ec6d516$2$1318cb6d121$Coremail$balinghou1929@1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-381000"/>
            <a:ext cx="5715000" cy="76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!cid_7fcfaf57$3$1318cb6d121$Coremail$balinghou1929@126"/>
          <p:cNvPicPr>
            <a:picLocks noChangeAspect="1" noChangeArrowheads="1"/>
          </p:cNvPicPr>
          <p:nvPr/>
        </p:nvPicPr>
        <p:blipFill>
          <a:blip r:embed="rId2"/>
          <a:srcRect t="22333"/>
          <a:stretch>
            <a:fillRect/>
          </a:stretch>
        </p:blipFill>
        <p:spPr bwMode="auto">
          <a:xfrm>
            <a:off x="1187450" y="0"/>
            <a:ext cx="6623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!cid_1c00ba4f$4$1318cb6d121$Coremail$balinghou1929@126"/>
          <p:cNvPicPr>
            <a:picLocks noChangeAspect="1" noChangeArrowheads="1"/>
          </p:cNvPicPr>
          <p:nvPr/>
        </p:nvPicPr>
        <p:blipFill>
          <a:blip r:embed="rId2"/>
          <a:srcRect t="21729"/>
          <a:stretch>
            <a:fillRect/>
          </a:stretch>
        </p:blipFill>
        <p:spPr bwMode="auto">
          <a:xfrm>
            <a:off x="1331913" y="0"/>
            <a:ext cx="65706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!cid_73c7a6e5$5$1318cb6d121$Coremail$balinghou1929@1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715000" cy="76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!cid_389e3fc5$6$1318cb6d121$Coremail$balinghou1929@1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0"/>
          <p:cNvPicPr>
            <a:picLocks noChangeAspect="1" noChangeArrowheads="1"/>
          </p:cNvPicPr>
          <p:nvPr/>
        </p:nvPicPr>
        <p:blipFill>
          <a:blip r:embed="rId2"/>
          <a:srcRect l="9062" r="2925" b="50739"/>
          <a:stretch>
            <a:fillRect/>
          </a:stretch>
        </p:blipFill>
        <p:spPr bwMode="auto">
          <a:xfrm>
            <a:off x="0" y="0"/>
            <a:ext cx="9791700" cy="692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0"/>
          <p:cNvPicPr>
            <a:picLocks noChangeAspect="1" noChangeArrowheads="1"/>
          </p:cNvPicPr>
          <p:nvPr/>
        </p:nvPicPr>
        <p:blipFill>
          <a:blip r:embed="rId2"/>
          <a:srcRect l="5185" t="50357" r="11067"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0"/>
          <p:cNvPicPr>
            <a:picLocks noChangeAspect="1" noChangeArrowheads="1"/>
          </p:cNvPicPr>
          <p:nvPr/>
        </p:nvPicPr>
        <p:blipFill>
          <a:blip r:embed="rId2"/>
          <a:srcRect l="3542" r="9045"/>
          <a:stretch>
            <a:fillRect/>
          </a:stretch>
        </p:blipFill>
        <p:spPr bwMode="auto">
          <a:xfrm>
            <a:off x="0" y="0"/>
            <a:ext cx="91440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81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 descr="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62475" y="0"/>
            <a:ext cx="4581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0"/>
          <p:cNvPicPr>
            <a:picLocks noChangeAspect="1" noChangeArrowheads="1"/>
          </p:cNvPicPr>
          <p:nvPr/>
        </p:nvPicPr>
        <p:blipFill>
          <a:blip r:embed="rId2"/>
          <a:srcRect t="2666"/>
          <a:stretch>
            <a:fillRect/>
          </a:stretch>
        </p:blipFill>
        <p:spPr bwMode="auto">
          <a:xfrm>
            <a:off x="0" y="0"/>
            <a:ext cx="9144000" cy="71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5157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48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5140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28213" cy="697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0"/>
            <a:ext cx="6877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!cid_6b3cfe00$1$13e8b562d5c$Coremail$zmgu55$126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0"/>
            <a:ext cx="5035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0"/>
          <p:cNvPicPr>
            <a:picLocks noChangeAspect="1" noChangeArrowheads="1"/>
          </p:cNvPicPr>
          <p:nvPr/>
        </p:nvPicPr>
        <p:blipFill>
          <a:blip r:embed="rId2"/>
          <a:srcRect t="11963"/>
          <a:stretch>
            <a:fillRect/>
          </a:stretch>
        </p:blipFill>
        <p:spPr bwMode="auto">
          <a:xfrm>
            <a:off x="1403350" y="0"/>
            <a:ext cx="6448425" cy="754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-9525"/>
            <a:ext cx="7596187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0"/>
          <p:cNvPicPr>
            <a:picLocks noChangeAspect="1" noChangeArrowheads="1"/>
          </p:cNvPicPr>
          <p:nvPr/>
        </p:nvPicPr>
        <p:blipFill>
          <a:blip r:embed="rId2"/>
          <a:srcRect b="10092"/>
          <a:stretch>
            <a:fillRect/>
          </a:stretch>
        </p:blipFill>
        <p:spPr bwMode="auto">
          <a:xfrm>
            <a:off x="1619250" y="0"/>
            <a:ext cx="572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29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40875" cy="689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0"/>
            <a:ext cx="8388350" cy="691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4911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26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0"/>
            <a:ext cx="5026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0"/>
            <a:ext cx="5734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0"/>
          <p:cNvPicPr>
            <a:picLocks noChangeAspect="1" noChangeArrowheads="1"/>
          </p:cNvPicPr>
          <p:nvPr/>
        </p:nvPicPr>
        <p:blipFill>
          <a:blip r:embed="rId2"/>
          <a:srcRect b="10330"/>
          <a:stretch>
            <a:fillRect/>
          </a:stretch>
        </p:blipFill>
        <p:spPr bwMode="auto">
          <a:xfrm>
            <a:off x="0" y="-679450"/>
            <a:ext cx="9144000" cy="753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86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57713" y="0"/>
            <a:ext cx="4586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5913"/>
            <a:ext cx="9144000" cy="773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554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3025" y="-4492625"/>
            <a:ext cx="9217025" cy="1152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0"/>
            <a:ext cx="6948487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0"/>
          <p:cNvPicPr>
            <a:picLocks noChangeAspect="1" noChangeArrowheads="1"/>
          </p:cNvPicPr>
          <p:nvPr/>
        </p:nvPicPr>
        <p:blipFill>
          <a:blip r:embed="rId2"/>
          <a:srcRect t="6386" b="30167"/>
          <a:stretch>
            <a:fillRect/>
          </a:stretch>
        </p:blipFill>
        <p:spPr bwMode="auto">
          <a:xfrm>
            <a:off x="0" y="0"/>
            <a:ext cx="9144000" cy="871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0"/>
          <p:cNvPicPr>
            <a:picLocks noChangeAspect="1" noChangeArrowheads="1"/>
          </p:cNvPicPr>
          <p:nvPr/>
        </p:nvPicPr>
        <p:blipFill>
          <a:blip r:embed="rId2"/>
          <a:srcRect t="10434"/>
          <a:stretch>
            <a:fillRect/>
          </a:stretch>
        </p:blipFill>
        <p:spPr bwMode="auto">
          <a:xfrm>
            <a:off x="1042988" y="0"/>
            <a:ext cx="6858000" cy="818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676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6677025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0"/>
          <p:cNvPicPr>
            <a:picLocks noChangeAspect="1" noChangeArrowheads="1"/>
          </p:cNvPicPr>
          <p:nvPr/>
        </p:nvPicPr>
        <p:blipFill>
          <a:blip r:embed="rId2"/>
          <a:srcRect t="4558"/>
          <a:stretch>
            <a:fillRect/>
          </a:stretch>
        </p:blipFill>
        <p:spPr bwMode="auto">
          <a:xfrm>
            <a:off x="0" y="0"/>
            <a:ext cx="9144000" cy="698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0"/>
          <p:cNvPicPr>
            <a:picLocks noChangeAspect="1" noChangeArrowheads="1"/>
          </p:cNvPicPr>
          <p:nvPr/>
        </p:nvPicPr>
        <p:blipFill>
          <a:blip r:embed="rId2"/>
          <a:srcRect l="6828" t="13390"/>
          <a:stretch>
            <a:fillRect/>
          </a:stretch>
        </p:blipFill>
        <p:spPr bwMode="auto">
          <a:xfrm>
            <a:off x="4225925" y="0"/>
            <a:ext cx="4918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3" name="Picture 5" descr="0"/>
          <p:cNvPicPr>
            <a:picLocks noChangeAspect="1" noChangeArrowheads="1"/>
          </p:cNvPicPr>
          <p:nvPr/>
        </p:nvPicPr>
        <p:blipFill>
          <a:blip r:embed="rId3"/>
          <a:srcRect r="12030" b="13390"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0"/>
          <p:cNvPicPr>
            <a:picLocks noChangeAspect="1" noChangeArrowheads="1"/>
          </p:cNvPicPr>
          <p:nvPr/>
        </p:nvPicPr>
        <p:blipFill>
          <a:blip r:embed="rId2"/>
          <a:srcRect t="7042"/>
          <a:stretch>
            <a:fillRect/>
          </a:stretch>
        </p:blipFill>
        <p:spPr bwMode="auto">
          <a:xfrm>
            <a:off x="1547813" y="17463"/>
            <a:ext cx="5803900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0"/>
          <p:cNvPicPr>
            <a:picLocks noChangeAspect="1" noChangeArrowheads="1"/>
          </p:cNvPicPr>
          <p:nvPr/>
        </p:nvPicPr>
        <p:blipFill>
          <a:blip r:embed="rId2"/>
          <a:srcRect t="5504" b="19496"/>
          <a:stretch>
            <a:fillRect/>
          </a:stretch>
        </p:blipFill>
        <p:spPr bwMode="auto">
          <a:xfrm>
            <a:off x="900113" y="0"/>
            <a:ext cx="7315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-2286000"/>
            <a:ext cx="675322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45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7" name="WordArt 5"/>
          <p:cNvSpPr>
            <a:spLocks noChangeArrowheads="1" noChangeShapeType="1" noTextEdit="1"/>
          </p:cNvSpPr>
          <p:nvPr/>
        </p:nvSpPr>
        <p:spPr bwMode="auto">
          <a:xfrm>
            <a:off x="2987675" y="1989138"/>
            <a:ext cx="2808288" cy="23034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ja-JP" alt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感谢分享</a:t>
            </a:r>
            <a:endParaRPr lang="es-ES" sz="3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31229 y __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131229 y __</Template>
  <TotalTime>1</TotalTime>
  <Words>20</Words>
  <Application>Microsoft Office PowerPoint</Application>
  <PresentationFormat>Presentación en pantalla (4:3)</PresentationFormat>
  <Paragraphs>3</Paragraphs>
  <Slides>54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8" baseType="lpstr">
      <vt:lpstr>Arial</vt:lpstr>
      <vt:lpstr>宋体</vt:lpstr>
      <vt:lpstr>131229 y __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2015-10-21T07:23:47Z</dcterms:created>
  <dcterms:modified xsi:type="dcterms:W3CDTF">2015-10-21T07:25:46Z</dcterms:modified>
</cp:coreProperties>
</file>